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42"/>
  </p:notesMasterIdLst>
  <p:sldIdLst>
    <p:sldId id="430" r:id="rId3"/>
    <p:sldId id="256" r:id="rId4"/>
    <p:sldId id="315" r:id="rId5"/>
    <p:sldId id="381" r:id="rId6"/>
    <p:sldId id="422" r:id="rId7"/>
    <p:sldId id="327" r:id="rId8"/>
    <p:sldId id="391" r:id="rId9"/>
    <p:sldId id="398" r:id="rId10"/>
    <p:sldId id="384" r:id="rId11"/>
    <p:sldId id="392" r:id="rId12"/>
    <p:sldId id="396" r:id="rId13"/>
    <p:sldId id="397" r:id="rId14"/>
    <p:sldId id="390" r:id="rId15"/>
    <p:sldId id="383" r:id="rId16"/>
    <p:sldId id="427" r:id="rId17"/>
    <p:sldId id="428" r:id="rId18"/>
    <p:sldId id="404" r:id="rId19"/>
    <p:sldId id="399" r:id="rId20"/>
    <p:sldId id="382" r:id="rId21"/>
    <p:sldId id="436" r:id="rId22"/>
    <p:sldId id="400" r:id="rId23"/>
    <p:sldId id="432" r:id="rId24"/>
    <p:sldId id="401" r:id="rId25"/>
    <p:sldId id="403" r:id="rId26"/>
    <p:sldId id="405" r:id="rId27"/>
    <p:sldId id="431" r:id="rId28"/>
    <p:sldId id="433" r:id="rId29"/>
    <p:sldId id="408" r:id="rId30"/>
    <p:sldId id="406" r:id="rId31"/>
    <p:sldId id="407" r:id="rId32"/>
    <p:sldId id="423" r:id="rId33"/>
    <p:sldId id="434" r:id="rId34"/>
    <p:sldId id="435" r:id="rId35"/>
    <p:sldId id="425" r:id="rId36"/>
    <p:sldId id="424" r:id="rId37"/>
    <p:sldId id="429" r:id="rId38"/>
    <p:sldId id="368" r:id="rId39"/>
    <p:sldId id="367" r:id="rId40"/>
    <p:sldId id="426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3A884-38A0-446F-AE2A-81CED00CF2B0}" v="206" dt="2025-11-20T11:29:49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55" autoAdjust="0"/>
  </p:normalViewPr>
  <p:slideViewPr>
    <p:cSldViewPr snapToGrid="0" showGuides="1">
      <p:cViewPr varScale="1">
        <p:scale>
          <a:sx n="76" d="100"/>
          <a:sy n="76" d="100"/>
        </p:scale>
        <p:origin x="31" y="333"/>
      </p:cViewPr>
      <p:guideLst>
        <p:guide orient="horz" pos="2273"/>
        <p:guide pos="3840"/>
        <p:guide orient="horz" pos="16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E77B627B-1F43-41A9-9F24-D4BB31BF6050}"/>
    <pc:docChg chg="undo custSel addSld delSld modSld sldOrd delMainMaster modMainMaster">
      <pc:chgData name="Uwe Ricken" userId="f02567aecbed924b" providerId="LiveId" clId="{E77B627B-1F43-41A9-9F24-D4BB31BF6050}" dt="2025-11-20T11:30:29.694" v="1570" actId="478"/>
      <pc:docMkLst>
        <pc:docMk/>
      </pc:docMkLst>
      <pc:sldChg chg="addSp delSp modSp mod modClrScheme modShow chgLayout">
        <pc:chgData name="Uwe Ricken" userId="f02567aecbed924b" providerId="LiveId" clId="{E77B627B-1F43-41A9-9F24-D4BB31BF6050}" dt="2025-11-18T23:51:52.498" v="1177" actId="729"/>
        <pc:sldMkLst>
          <pc:docMk/>
          <pc:sldMk cId="3145909516" sldId="256"/>
        </pc:sldMkLst>
        <pc:spChg chg="mod ord">
          <ac:chgData name="Uwe Ricken" userId="f02567aecbed924b" providerId="LiveId" clId="{E77B627B-1F43-41A9-9F24-D4BB31BF6050}" dt="2025-11-18T23:50:04.559" v="1108" actId="700"/>
          <ac:spMkLst>
            <pc:docMk/>
            <pc:sldMk cId="3145909516" sldId="256"/>
            <ac:spMk id="2" creationId="{D53F2781-03F5-529F-F38B-F5D4FD12CCB6}"/>
          </ac:spMkLst>
        </pc:spChg>
        <pc:spChg chg="mod ord">
          <ac:chgData name="Uwe Ricken" userId="f02567aecbed924b" providerId="LiveId" clId="{E77B627B-1F43-41A9-9F24-D4BB31BF6050}" dt="2025-11-18T23:50:04.559" v="1108" actId="700"/>
          <ac:spMkLst>
            <pc:docMk/>
            <pc:sldMk cId="3145909516" sldId="256"/>
            <ac:spMk id="3" creationId="{AC4BE029-9EF0-3C13-9557-100970EE12A9}"/>
          </ac:spMkLst>
        </pc:spChg>
      </pc:sldChg>
      <pc:sldChg chg="addSp modSp mod modClrScheme chgLayout">
        <pc:chgData name="Uwe Ricken" userId="f02567aecbed924b" providerId="LiveId" clId="{E77B627B-1F43-41A9-9F24-D4BB31BF6050}" dt="2025-11-19T09:37:08.284" v="1231" actId="1076"/>
        <pc:sldMkLst>
          <pc:docMk/>
          <pc:sldMk cId="1252969730" sldId="315"/>
        </pc:sldMkLst>
        <pc:spChg chg="mod ord">
          <ac:chgData name="Uwe Ricken" userId="f02567aecbed924b" providerId="LiveId" clId="{E77B627B-1F43-41A9-9F24-D4BB31BF6050}" dt="2025-11-18T23:49:13.783" v="1097" actId="700"/>
          <ac:spMkLst>
            <pc:docMk/>
            <pc:sldMk cId="1252969730" sldId="315"/>
            <ac:spMk id="2" creationId="{2AA66F59-B715-4CE2-83DF-6D035DD595FA}"/>
          </ac:spMkLst>
        </pc:spChg>
        <pc:spChg chg="mod ord">
          <ac:chgData name="Uwe Ricken" userId="f02567aecbed924b" providerId="LiveId" clId="{E77B627B-1F43-41A9-9F24-D4BB31BF6050}" dt="2025-11-18T23:49:13.811" v="1098" actId="27636"/>
          <ac:spMkLst>
            <pc:docMk/>
            <pc:sldMk cId="1252969730" sldId="315"/>
            <ac:spMk id="3" creationId="{32727BD7-7924-41DC-BF8D-0990B5F36E59}"/>
          </ac:spMkLst>
        </pc:spChg>
        <pc:picChg chg="add mod">
          <ac:chgData name="Uwe Ricken" userId="f02567aecbed924b" providerId="LiveId" clId="{E77B627B-1F43-41A9-9F24-D4BB31BF6050}" dt="2025-11-19T09:37:08.284" v="1231" actId="1076"/>
          <ac:picMkLst>
            <pc:docMk/>
            <pc:sldMk cId="1252969730" sldId="315"/>
            <ac:picMk id="5" creationId="{9108A44B-F187-3775-CA07-B505E7EC874D}"/>
          </ac:picMkLst>
        </pc:picChg>
      </pc:sldChg>
      <pc:sldChg chg="modSp mod">
        <pc:chgData name="Uwe Ricken" userId="f02567aecbed924b" providerId="LiveId" clId="{E77B627B-1F43-41A9-9F24-D4BB31BF6050}" dt="2025-11-18T23:49:46.993" v="1101" actId="27636"/>
        <pc:sldMkLst>
          <pc:docMk/>
          <pc:sldMk cId="4195874464" sldId="327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4195874464" sldId="327"/>
            <ac:spMk id="5" creationId="{99AE4D88-466F-4BA6-917F-396AC585B663}"/>
          </ac:spMkLst>
        </pc:spChg>
        <pc:spChg chg="mod">
          <ac:chgData name="Uwe Ricken" userId="f02567aecbed924b" providerId="LiveId" clId="{E77B627B-1F43-41A9-9F24-D4BB31BF6050}" dt="2025-11-18T23:49:46.993" v="1101" actId="27636"/>
          <ac:spMkLst>
            <pc:docMk/>
            <pc:sldMk cId="4195874464" sldId="327"/>
            <ac:spMk id="6" creationId="{F584846F-DF71-4A64-98B4-A74662F8894B}"/>
          </ac:spMkLst>
        </pc:spChg>
      </pc:sldChg>
      <pc:sldChg chg="delSp modSp add mod">
        <pc:chgData name="Uwe Ricken" userId="f02567aecbed924b" providerId="LiveId" clId="{E77B627B-1F43-41A9-9F24-D4BB31BF6050}" dt="2025-11-20T11:30:29.694" v="1570" actId="478"/>
        <pc:sldMkLst>
          <pc:docMk/>
          <pc:sldMk cId="2216783958" sldId="367"/>
        </pc:sldMkLst>
        <pc:spChg chg="mod">
          <ac:chgData name="Uwe Ricken" userId="f02567aecbed924b" providerId="LiveId" clId="{E77B627B-1F43-41A9-9F24-D4BB31BF6050}" dt="2025-11-20T11:29:49.041" v="1511"/>
          <ac:spMkLst>
            <pc:docMk/>
            <pc:sldMk cId="2216783958" sldId="367"/>
            <ac:spMk id="2" creationId="{D5CD3814-5F7A-709C-7100-95EE08A8BBA1}"/>
          </ac:spMkLst>
        </pc:spChg>
        <pc:spChg chg="mod">
          <ac:chgData name="Uwe Ricken" userId="f02567aecbed924b" providerId="LiveId" clId="{E77B627B-1F43-41A9-9F24-D4BB31BF6050}" dt="2025-11-20T11:29:55.832" v="1521" actId="20577"/>
          <ac:spMkLst>
            <pc:docMk/>
            <pc:sldMk cId="2216783958" sldId="367"/>
            <ac:spMk id="3" creationId="{BD4C3B01-53E3-65BD-CCF2-E1EF06F6746E}"/>
          </ac:spMkLst>
        </pc:spChg>
        <pc:spChg chg="mod">
          <ac:chgData name="Uwe Ricken" userId="f02567aecbed924b" providerId="LiveId" clId="{E77B627B-1F43-41A9-9F24-D4BB31BF6050}" dt="2025-11-20T11:30:05.085" v="1546" actId="20577"/>
          <ac:spMkLst>
            <pc:docMk/>
            <pc:sldMk cId="2216783958" sldId="367"/>
            <ac:spMk id="4" creationId="{1E26564C-F769-8602-8E00-8F91F300125C}"/>
          </ac:spMkLst>
        </pc:spChg>
        <pc:spChg chg="mod">
          <ac:chgData name="Uwe Ricken" userId="f02567aecbed924b" providerId="LiveId" clId="{E77B627B-1F43-41A9-9F24-D4BB31BF6050}" dt="2025-11-20T11:30:11.871" v="1567" actId="20577"/>
          <ac:spMkLst>
            <pc:docMk/>
            <pc:sldMk cId="2216783958" sldId="367"/>
            <ac:spMk id="5" creationId="{1309619D-2546-1276-2235-932FC4F99606}"/>
          </ac:spMkLst>
        </pc:spChg>
        <pc:spChg chg="del">
          <ac:chgData name="Uwe Ricken" userId="f02567aecbed924b" providerId="LiveId" clId="{E77B627B-1F43-41A9-9F24-D4BB31BF6050}" dt="2025-11-20T11:30:25.274" v="1568" actId="478"/>
          <ac:spMkLst>
            <pc:docMk/>
            <pc:sldMk cId="2216783958" sldId="367"/>
            <ac:spMk id="8" creationId="{D5CA7437-9EE1-06F8-33A4-EF1337D32649}"/>
          </ac:spMkLst>
        </pc:spChg>
        <pc:picChg chg="del">
          <ac:chgData name="Uwe Ricken" userId="f02567aecbed924b" providerId="LiveId" clId="{E77B627B-1F43-41A9-9F24-D4BB31BF6050}" dt="2025-11-20T11:30:27.459" v="1569" actId="478"/>
          <ac:picMkLst>
            <pc:docMk/>
            <pc:sldMk cId="2216783958" sldId="367"/>
            <ac:picMk id="7" creationId="{7B8A28DD-D325-5B6C-548A-CBAEA1017214}"/>
          </ac:picMkLst>
        </pc:picChg>
        <pc:picChg chg="del">
          <ac:chgData name="Uwe Ricken" userId="f02567aecbed924b" providerId="LiveId" clId="{E77B627B-1F43-41A9-9F24-D4BB31BF6050}" dt="2025-11-20T11:30:29.694" v="1570" actId="478"/>
          <ac:picMkLst>
            <pc:docMk/>
            <pc:sldMk cId="2216783958" sldId="367"/>
            <ac:picMk id="9" creationId="{92209F1A-A815-36C3-EB0B-C78A910FD3C5}"/>
          </ac:picMkLst>
        </pc:picChg>
      </pc:sldChg>
      <pc:sldChg chg="add">
        <pc:chgData name="Uwe Ricken" userId="f02567aecbed924b" providerId="LiveId" clId="{E77B627B-1F43-41A9-9F24-D4BB31BF6050}" dt="2025-11-18T23:56:47.694" v="1193"/>
        <pc:sldMkLst>
          <pc:docMk/>
          <pc:sldMk cId="272330160" sldId="368"/>
        </pc:sldMkLst>
      </pc:sldChg>
      <pc:sldChg chg="modSp mod">
        <pc:chgData name="Uwe Ricken" userId="f02567aecbed924b" providerId="LiveId" clId="{E77B627B-1F43-41A9-9F24-D4BB31BF6050}" dt="2025-11-18T23:49:46.977" v="1100" actId="27636"/>
        <pc:sldMkLst>
          <pc:docMk/>
          <pc:sldMk cId="1681187469" sldId="381"/>
        </pc:sldMkLst>
        <pc:spChg chg="mod">
          <ac:chgData name="Uwe Ricken" userId="f02567aecbed924b" providerId="LiveId" clId="{E77B627B-1F43-41A9-9F24-D4BB31BF6050}" dt="2025-11-18T23:49:46.977" v="1100" actId="27636"/>
          <ac:spMkLst>
            <pc:docMk/>
            <pc:sldMk cId="1681187469" sldId="381"/>
            <ac:spMk id="2" creationId="{00000000-0000-0000-0000-000000000000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681187469" sldId="381"/>
            <ac:spMk id="4" creationId="{00000000-0000-0000-0000-000000000000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681187469" sldId="381"/>
            <ac:spMk id="6" creationId="{00000000-0000-0000-0000-000000000000}"/>
          </ac:spMkLst>
        </pc:spChg>
      </pc:sldChg>
      <pc:sldChg chg="modSp mod ord modShow">
        <pc:chgData name="Uwe Ricken" userId="f02567aecbed924b" providerId="LiveId" clId="{E77B627B-1F43-41A9-9F24-D4BB31BF6050}" dt="2025-11-19T15:40:46.158" v="1497" actId="729"/>
        <pc:sldMkLst>
          <pc:docMk/>
          <pc:sldMk cId="1313276407" sldId="382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313276407" sldId="382"/>
            <ac:spMk id="2" creationId="{795C4EDA-0E45-AE7F-692A-A895059972F1}"/>
          </ac:spMkLst>
        </pc:spChg>
        <pc:spChg chg="mod">
          <ac:chgData name="Uwe Ricken" userId="f02567aecbed924b" providerId="LiveId" clId="{E77B627B-1F43-41A9-9F24-D4BB31BF6050}" dt="2025-11-18T23:49:47.011" v="1103" actId="27636"/>
          <ac:spMkLst>
            <pc:docMk/>
            <pc:sldMk cId="1313276407" sldId="382"/>
            <ac:spMk id="6" creationId="{B5BC0322-276E-07FC-A94C-D603BD8CA13A}"/>
          </ac:spMkLst>
        </pc:spChg>
      </pc:sldChg>
      <pc:sldChg chg="modSp mod">
        <pc:chgData name="Uwe Ricken" userId="f02567aecbed924b" providerId="LiveId" clId="{E77B627B-1F43-41A9-9F24-D4BB31BF6050}" dt="2025-11-18T23:49:47.008" v="1102" actId="27636"/>
        <pc:sldMkLst>
          <pc:docMk/>
          <pc:sldMk cId="3137805841" sldId="383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137805841" sldId="383"/>
            <ac:spMk id="2" creationId="{B422EFBC-5255-F851-78EC-B7CECB5999F0}"/>
          </ac:spMkLst>
        </pc:spChg>
        <pc:spChg chg="mod">
          <ac:chgData name="Uwe Ricken" userId="f02567aecbed924b" providerId="LiveId" clId="{E77B627B-1F43-41A9-9F24-D4BB31BF6050}" dt="2025-11-18T23:49:47.008" v="1102" actId="27636"/>
          <ac:spMkLst>
            <pc:docMk/>
            <pc:sldMk cId="3137805841" sldId="383"/>
            <ac:spMk id="3" creationId="{E5823F92-6166-8783-9C3E-1D310349C79C}"/>
          </ac:spMkLst>
        </pc:spChg>
      </pc:sldChg>
      <pc:sldChg chg="modSp mod">
        <pc:chgData name="Uwe Ricken" userId="f02567aecbed924b" providerId="LiveId" clId="{E77B627B-1F43-41A9-9F24-D4BB31BF6050}" dt="2025-11-18T23:49:46.902" v="1099"/>
        <pc:sldMkLst>
          <pc:docMk/>
          <pc:sldMk cId="694014805" sldId="384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694014805" sldId="384"/>
            <ac:spMk id="2" creationId="{0B9404A9-E76A-F33E-3297-5217BC2A290C}"/>
          </ac:spMkLst>
        </pc:spChg>
        <pc:spChg chg="mod">
          <ac:chgData name="Uwe Ricken" userId="f02567aecbed924b" providerId="LiveId" clId="{E77B627B-1F43-41A9-9F24-D4BB31BF6050}" dt="2025-11-11T16:32:20.822" v="88" actId="790"/>
          <ac:spMkLst>
            <pc:docMk/>
            <pc:sldMk cId="694014805" sldId="384"/>
            <ac:spMk id="6" creationId="{0F464D27-6B3F-686F-7ECB-8EC444B8710A}"/>
          </ac:spMkLst>
        </pc:spChg>
        <pc:graphicFrameChg chg="modGraphic">
          <ac:chgData name="Uwe Ricken" userId="f02567aecbed924b" providerId="LiveId" clId="{E77B627B-1F43-41A9-9F24-D4BB31BF6050}" dt="2025-11-11T16:32:20.822" v="88" actId="790"/>
          <ac:graphicFrameMkLst>
            <pc:docMk/>
            <pc:sldMk cId="694014805" sldId="384"/>
            <ac:graphicFrameMk id="4" creationId="{F7E3314F-D30D-3B5C-9D39-3008654B8A08}"/>
          </ac:graphicFrameMkLst>
        </pc:graphicFrameChg>
      </pc:sldChg>
      <pc:sldChg chg="modSp mod">
        <pc:chgData name="Uwe Ricken" userId="f02567aecbed924b" providerId="LiveId" clId="{E77B627B-1F43-41A9-9F24-D4BB31BF6050}" dt="2025-11-19T12:23:17.296" v="1384" actId="122"/>
        <pc:sldMkLst>
          <pc:docMk/>
          <pc:sldMk cId="702285124" sldId="390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702285124" sldId="390"/>
            <ac:spMk id="4" creationId="{4AB19DD4-D07B-A63B-15A0-292B33294F30}"/>
          </ac:spMkLst>
        </pc:spChg>
        <pc:spChg chg="mod">
          <ac:chgData name="Uwe Ricken" userId="f02567aecbed924b" providerId="LiveId" clId="{E77B627B-1F43-41A9-9F24-D4BB31BF6050}" dt="2025-11-19T12:23:17.296" v="1384" actId="122"/>
          <ac:spMkLst>
            <pc:docMk/>
            <pc:sldMk cId="702285124" sldId="390"/>
            <ac:spMk id="5" creationId="{12F026EE-A3F6-D476-40B1-59D0DFEBEB8D}"/>
          </ac:spMkLst>
        </pc:spChg>
      </pc:sldChg>
      <pc:sldChg chg="modSp mod">
        <pc:chgData name="Uwe Ricken" userId="f02567aecbed924b" providerId="LiveId" clId="{E77B627B-1F43-41A9-9F24-D4BB31BF6050}" dt="2025-11-19T12:23:25.170" v="1388" actId="122"/>
        <pc:sldMkLst>
          <pc:docMk/>
          <pc:sldMk cId="418670867" sldId="391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418670867" sldId="391"/>
            <ac:spMk id="4" creationId="{C0C33245-5577-F3C9-2635-245D40AC5B7C}"/>
          </ac:spMkLst>
        </pc:spChg>
        <pc:spChg chg="mod">
          <ac:chgData name="Uwe Ricken" userId="f02567aecbed924b" providerId="LiveId" clId="{E77B627B-1F43-41A9-9F24-D4BB31BF6050}" dt="2025-11-19T12:23:25.170" v="1388" actId="122"/>
          <ac:spMkLst>
            <pc:docMk/>
            <pc:sldMk cId="418670867" sldId="391"/>
            <ac:spMk id="5" creationId="{98A8B687-D742-D86C-95AF-69F43C1FFF1F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927822285" sldId="392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927822285" sldId="392"/>
            <ac:spMk id="2" creationId="{EA55BDDA-B805-8BCE-1070-B32C10B00D4E}"/>
          </ac:spMkLst>
        </pc:spChg>
        <pc:graphicFrameChg chg="mod">
          <ac:chgData name="Uwe Ricken" userId="f02567aecbed924b" providerId="LiveId" clId="{E77B627B-1F43-41A9-9F24-D4BB31BF6050}" dt="2025-11-18T23:48:50.502" v="1086"/>
          <ac:graphicFrameMkLst>
            <pc:docMk/>
            <pc:sldMk cId="927822285" sldId="392"/>
            <ac:graphicFrameMk id="4" creationId="{60C45819-93D3-FE6E-080E-50F2A080A1CE}"/>
          </ac:graphicFrameMkLst>
        </pc:graphicFrameChg>
      </pc:sldChg>
      <pc:sldChg chg="modSp mod modNotesTx">
        <pc:chgData name="Uwe Ricken" userId="f02567aecbed924b" providerId="LiveId" clId="{E77B627B-1F43-41A9-9F24-D4BB31BF6050}" dt="2025-11-19T09:38:51.598" v="1233" actId="553"/>
        <pc:sldMkLst>
          <pc:docMk/>
          <pc:sldMk cId="3452348964" sldId="396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452348964" sldId="396"/>
            <ac:spMk id="4" creationId="{01CEFF14-F699-362B-9174-501AC1FCF0CF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3452348964" sldId="396"/>
            <ac:spMk id="5" creationId="{37DACC03-174B-F348-4FF0-CF8D4A99EC80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3452348964" sldId="396"/>
            <ac:spMk id="6" creationId="{8310403C-EE6E-1739-5879-48BABF7AAF9E}"/>
          </ac:spMkLst>
        </pc:spChg>
        <pc:spChg chg="mod">
          <ac:chgData name="Uwe Ricken" userId="f02567aecbed924b" providerId="LiveId" clId="{E77B627B-1F43-41A9-9F24-D4BB31BF6050}" dt="2025-11-19T09:38:51.598" v="1233" actId="553"/>
          <ac:spMkLst>
            <pc:docMk/>
            <pc:sldMk cId="3452348964" sldId="396"/>
            <ac:spMk id="9" creationId="{9B2CF737-2FF1-BD87-1010-360C9F2DF6BC}"/>
          </ac:spMkLst>
        </pc:spChg>
        <pc:spChg chg="mod">
          <ac:chgData name="Uwe Ricken" userId="f02567aecbed924b" providerId="LiveId" clId="{E77B627B-1F43-41A9-9F24-D4BB31BF6050}" dt="2025-11-19T09:38:51.598" v="1233" actId="553"/>
          <ac:spMkLst>
            <pc:docMk/>
            <pc:sldMk cId="3452348964" sldId="396"/>
            <ac:spMk id="28" creationId="{73B32212-A667-1AEB-6132-B64C50D0E9C2}"/>
          </ac:spMkLst>
        </pc:spChg>
      </pc:sldChg>
      <pc:sldChg chg="modSp mod">
        <pc:chgData name="Uwe Ricken" userId="f02567aecbed924b" providerId="LiveId" clId="{E77B627B-1F43-41A9-9F24-D4BB31BF6050}" dt="2025-11-19T09:39:31.007" v="1234" actId="14100"/>
        <pc:sldMkLst>
          <pc:docMk/>
          <pc:sldMk cId="1218141939" sldId="397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218141939" sldId="397"/>
            <ac:spMk id="4" creationId="{958C59DB-3926-9DEA-71F8-0022F7D71D59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218141939" sldId="397"/>
            <ac:spMk id="5" creationId="{21ECE7E1-7F6B-944B-1C44-5B8D352D6294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218141939" sldId="397"/>
            <ac:spMk id="6" creationId="{D8AAAFD4-786F-ACB5-6862-87777F786995}"/>
          </ac:spMkLst>
        </pc:spChg>
        <pc:spChg chg="mod">
          <ac:chgData name="Uwe Ricken" userId="f02567aecbed924b" providerId="LiveId" clId="{E77B627B-1F43-41A9-9F24-D4BB31BF6050}" dt="2025-11-19T09:39:31.007" v="1234" actId="14100"/>
          <ac:spMkLst>
            <pc:docMk/>
            <pc:sldMk cId="1218141939" sldId="397"/>
            <ac:spMk id="11" creationId="{D4DBFC6A-BDE1-0057-ECA1-E181DA3258CE}"/>
          </ac:spMkLst>
        </pc:spChg>
        <pc:cxnChg chg="mod">
          <ac:chgData name="Uwe Ricken" userId="f02567aecbed924b" providerId="LiveId" clId="{E77B627B-1F43-41A9-9F24-D4BB31BF6050}" dt="2025-11-19T09:39:31.007" v="1234" actId="14100"/>
          <ac:cxnSpMkLst>
            <pc:docMk/>
            <pc:sldMk cId="1218141939" sldId="397"/>
            <ac:cxnSpMk id="26" creationId="{344F7BA0-7AB0-1994-7D0C-CBA681C10D50}"/>
          </ac:cxnSpMkLst>
        </pc:cxnChg>
      </pc:sldChg>
      <pc:sldChg chg="modSp mod">
        <pc:chgData name="Uwe Ricken" userId="f02567aecbed924b" providerId="LiveId" clId="{E77B627B-1F43-41A9-9F24-D4BB31BF6050}" dt="2025-11-19T00:03:03.241" v="1208" actId="20577"/>
        <pc:sldMkLst>
          <pc:docMk/>
          <pc:sldMk cId="2340043209" sldId="398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2340043209" sldId="398"/>
            <ac:spMk id="2" creationId="{68406918-FCAB-1372-4923-90999B455733}"/>
          </ac:spMkLst>
        </pc:spChg>
        <pc:graphicFrameChg chg="mod modGraphic">
          <ac:chgData name="Uwe Ricken" userId="f02567aecbed924b" providerId="LiveId" clId="{E77B627B-1F43-41A9-9F24-D4BB31BF6050}" dt="2025-11-19T00:03:03.241" v="1208" actId="20577"/>
          <ac:graphicFrameMkLst>
            <pc:docMk/>
            <pc:sldMk cId="2340043209" sldId="398"/>
            <ac:graphicFrameMk id="4" creationId="{4CC8899C-52EE-A8F5-6A63-E2DB55FED7C2}"/>
          </ac:graphicFrameMkLst>
        </pc:graphicFrameChg>
      </pc:sldChg>
      <pc:sldChg chg="modSp mod">
        <pc:chgData name="Uwe Ricken" userId="f02567aecbed924b" providerId="LiveId" clId="{E77B627B-1F43-41A9-9F24-D4BB31BF6050}" dt="2025-11-19T12:23:10.003" v="1382" actId="122"/>
        <pc:sldMkLst>
          <pc:docMk/>
          <pc:sldMk cId="2262591952" sldId="399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2262591952" sldId="399"/>
            <ac:spMk id="4" creationId="{550C8E2E-0C3C-A818-F633-B5943D9CB38D}"/>
          </ac:spMkLst>
        </pc:spChg>
        <pc:spChg chg="mod">
          <ac:chgData name="Uwe Ricken" userId="f02567aecbed924b" providerId="LiveId" clId="{E77B627B-1F43-41A9-9F24-D4BB31BF6050}" dt="2025-11-19T12:23:10.003" v="1382" actId="122"/>
          <ac:spMkLst>
            <pc:docMk/>
            <pc:sldMk cId="2262591952" sldId="399"/>
            <ac:spMk id="5" creationId="{A0B3CC06-F7BF-A9F3-FB11-12744365D774}"/>
          </ac:spMkLst>
        </pc:spChg>
      </pc:sldChg>
      <pc:sldChg chg="modSp mod">
        <pc:chgData name="Uwe Ricken" userId="f02567aecbed924b" providerId="LiveId" clId="{E77B627B-1F43-41A9-9F24-D4BB31BF6050}" dt="2025-11-18T23:49:47.011" v="1104" actId="27636"/>
        <pc:sldMkLst>
          <pc:docMk/>
          <pc:sldMk cId="3663633766" sldId="400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663633766" sldId="400"/>
            <ac:spMk id="2" creationId="{D00EFC66-D9BA-DC87-87D2-DDCA25F5BC42}"/>
          </ac:spMkLst>
        </pc:spChg>
        <pc:spChg chg="mod">
          <ac:chgData name="Uwe Ricken" userId="f02567aecbed924b" providerId="LiveId" clId="{E77B627B-1F43-41A9-9F24-D4BB31BF6050}" dt="2025-11-18T23:49:47.011" v="1104" actId="27636"/>
          <ac:spMkLst>
            <pc:docMk/>
            <pc:sldMk cId="3663633766" sldId="400"/>
            <ac:spMk id="3" creationId="{458B00AE-F5D6-8AEB-8F89-A5DAE0103A74}"/>
          </ac:spMkLst>
        </pc:spChg>
      </pc:sldChg>
      <pc:sldChg chg="modSp mod">
        <pc:chgData name="Uwe Ricken" userId="f02567aecbed924b" providerId="LiveId" clId="{E77B627B-1F43-41A9-9F24-D4BB31BF6050}" dt="2025-11-18T23:49:47.026" v="1106" actId="27636"/>
        <pc:sldMkLst>
          <pc:docMk/>
          <pc:sldMk cId="1635604563" sldId="401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635604563" sldId="401"/>
            <ac:spMk id="2" creationId="{4A04D707-CA4B-FE67-AA26-195EA033B35E}"/>
          </ac:spMkLst>
        </pc:spChg>
        <pc:spChg chg="mod">
          <ac:chgData name="Uwe Ricken" userId="f02567aecbed924b" providerId="LiveId" clId="{E77B627B-1F43-41A9-9F24-D4BB31BF6050}" dt="2025-11-18T23:49:47.026" v="1106" actId="27636"/>
          <ac:spMkLst>
            <pc:docMk/>
            <pc:sldMk cId="1635604563" sldId="401"/>
            <ac:spMk id="4" creationId="{8ED975E3-6DA1-1855-FFED-F4F969AD190D}"/>
          </ac:spMkLst>
        </pc:spChg>
        <pc:spChg chg="mod">
          <ac:chgData name="Uwe Ricken" userId="f02567aecbed924b" providerId="LiveId" clId="{E77B627B-1F43-41A9-9F24-D4BB31BF6050}" dt="2025-11-18T23:49:47.011" v="1105" actId="27636"/>
          <ac:spMkLst>
            <pc:docMk/>
            <pc:sldMk cId="1635604563" sldId="401"/>
            <ac:spMk id="5" creationId="{9404D63F-3FC5-D990-3B26-B442A4EB37AA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2954081889" sldId="403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2954081889" sldId="403"/>
            <ac:spMk id="5" creationId="{9CEFDC6C-CEEB-A3D4-F712-F922A5666B7D}"/>
          </ac:spMkLst>
        </pc:spChg>
      </pc:sldChg>
      <pc:sldChg chg="modSp mod">
        <pc:chgData name="Uwe Ricken" userId="f02567aecbed924b" providerId="LiveId" clId="{E77B627B-1F43-41A9-9F24-D4BB31BF6050}" dt="2025-11-18T23:49:46.902" v="1099"/>
        <pc:sldMkLst>
          <pc:docMk/>
          <pc:sldMk cId="3986546557" sldId="404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986546557" sldId="404"/>
            <ac:spMk id="6" creationId="{8668E183-D5F2-A8B2-64E9-68CD09B5BE12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1428874735" sldId="405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428874735" sldId="405"/>
            <ac:spMk id="6" creationId="{8668E183-D5F2-A8B2-64E9-68CD09B5BE12}"/>
          </ac:spMkLst>
        </pc:spChg>
      </pc:sldChg>
      <pc:sldChg chg="modSp mod">
        <pc:chgData name="Uwe Ricken" userId="f02567aecbed924b" providerId="LiveId" clId="{E77B627B-1F43-41A9-9F24-D4BB31BF6050}" dt="2025-11-18T23:49:47.026" v="1107" actId="27636"/>
        <pc:sldMkLst>
          <pc:docMk/>
          <pc:sldMk cId="3770185675" sldId="406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770185675" sldId="406"/>
            <ac:spMk id="2" creationId="{EF5D7D68-B2C5-8402-EBA0-135753D46938}"/>
          </ac:spMkLst>
        </pc:spChg>
        <pc:spChg chg="mod">
          <ac:chgData name="Uwe Ricken" userId="f02567aecbed924b" providerId="LiveId" clId="{E77B627B-1F43-41A9-9F24-D4BB31BF6050}" dt="2025-11-18T23:49:47.026" v="1107" actId="27636"/>
          <ac:spMkLst>
            <pc:docMk/>
            <pc:sldMk cId="3770185675" sldId="406"/>
            <ac:spMk id="4" creationId="{D0F0F8F0-F71E-C295-E167-59B95AA8E56A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512612056" sldId="407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512612056" sldId="407"/>
            <ac:spMk id="5" creationId="{2A28113E-C100-5AED-7DB8-802C728A3591}"/>
          </ac:spMkLst>
        </pc:spChg>
      </pc:sldChg>
      <pc:sldChg chg="addSp delSp modSp mod">
        <pc:chgData name="Uwe Ricken" userId="f02567aecbed924b" providerId="LiveId" clId="{E77B627B-1F43-41A9-9F24-D4BB31BF6050}" dt="2025-11-19T12:27:04.300" v="1433" actId="20577"/>
        <pc:sldMkLst>
          <pc:docMk/>
          <pc:sldMk cId="605723162" sldId="408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605723162" sldId="408"/>
            <ac:spMk id="2" creationId="{9EAFCD9B-6957-0B9D-2964-07A0E3DA6E75}"/>
          </ac:spMkLst>
        </pc:spChg>
        <pc:spChg chg="add mod">
          <ac:chgData name="Uwe Ricken" userId="f02567aecbed924b" providerId="LiveId" clId="{E77B627B-1F43-41A9-9F24-D4BB31BF6050}" dt="2025-11-19T12:27:04.300" v="1433" actId="20577"/>
          <ac:spMkLst>
            <pc:docMk/>
            <pc:sldMk cId="605723162" sldId="408"/>
            <ac:spMk id="17" creationId="{1948FD9D-BFFD-728D-4637-D2A8CA1062A3}"/>
          </ac:spMkLst>
        </pc:spChg>
        <pc:graphicFrameChg chg="mod">
          <ac:chgData name="Uwe Ricken" userId="f02567aecbed924b" providerId="LiveId" clId="{E77B627B-1F43-41A9-9F24-D4BB31BF6050}" dt="2025-11-19T12:25:17.354" v="1411" actId="1076"/>
          <ac:graphicFrameMkLst>
            <pc:docMk/>
            <pc:sldMk cId="605723162" sldId="408"/>
            <ac:graphicFrameMk id="3" creationId="{0F970DA1-3295-3AE2-DB13-A893A4DE4D04}"/>
          </ac:graphicFrameMkLst>
        </pc:graphicFrameChg>
        <pc:graphicFrameChg chg="mod">
          <ac:chgData name="Uwe Ricken" userId="f02567aecbed924b" providerId="LiveId" clId="{E77B627B-1F43-41A9-9F24-D4BB31BF6050}" dt="2025-11-19T12:26:30.470" v="1425" actId="1076"/>
          <ac:graphicFrameMkLst>
            <pc:docMk/>
            <pc:sldMk cId="605723162" sldId="408"/>
            <ac:graphicFrameMk id="4" creationId="{C86BAEF0-2ED4-29FE-7240-AA11C5CB72EC}"/>
          </ac:graphicFrameMkLst>
        </pc:graphicFrameChg>
        <pc:cxnChg chg="del mod">
          <ac:chgData name="Uwe Ricken" userId="f02567aecbed924b" providerId="LiveId" clId="{E77B627B-1F43-41A9-9F24-D4BB31BF6050}" dt="2025-11-19T12:26:22.749" v="1424" actId="478"/>
          <ac:cxnSpMkLst>
            <pc:docMk/>
            <pc:sldMk cId="605723162" sldId="408"/>
            <ac:cxnSpMk id="19" creationId="{5B9B4956-B375-4F68-13F3-D0F3BF995908}"/>
          </ac:cxnSpMkLst>
        </pc:cxnChg>
      </pc:sldChg>
      <pc:sldChg chg="modSp mod modShow">
        <pc:chgData name="Uwe Ricken" userId="f02567aecbed924b" providerId="LiveId" clId="{E77B627B-1F43-41A9-9F24-D4BB31BF6050}" dt="2025-11-19T00:01:13.739" v="1196" actId="729"/>
        <pc:sldMkLst>
          <pc:docMk/>
          <pc:sldMk cId="920116788" sldId="422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920116788" sldId="422"/>
            <ac:spMk id="5" creationId="{B6F77BBF-034A-A53E-C4B8-E4039AC9F0F3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920116788" sldId="422"/>
            <ac:spMk id="12" creationId="{DD5F1E84-96EA-2FC2-EB23-C97E371DEE20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3599433480" sldId="423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599433480" sldId="423"/>
            <ac:spMk id="6" creationId="{8668E183-D5F2-A8B2-64E9-68CD09B5BE12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4171190376" sldId="424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4171190376" sldId="424"/>
            <ac:spMk id="6" creationId="{8668E183-D5F2-A8B2-64E9-68CD09B5BE12}"/>
          </ac:spMkLst>
        </pc:spChg>
      </pc:sldChg>
      <pc:sldChg chg="addSp modSp mod modAnim">
        <pc:chgData name="Uwe Ricken" userId="f02567aecbed924b" providerId="LiveId" clId="{E77B627B-1F43-41A9-9F24-D4BB31BF6050}" dt="2025-11-19T14:21:33.080" v="1455" actId="20577"/>
        <pc:sldMkLst>
          <pc:docMk/>
          <pc:sldMk cId="3939206335" sldId="425"/>
        </pc:sldMkLst>
        <pc:spChg chg="mod">
          <ac:chgData name="Uwe Ricken" userId="f02567aecbed924b" providerId="LiveId" clId="{E77B627B-1F43-41A9-9F24-D4BB31BF6050}" dt="2025-11-19T14:21:33.080" v="1455" actId="20577"/>
          <ac:spMkLst>
            <pc:docMk/>
            <pc:sldMk cId="3939206335" sldId="425"/>
            <ac:spMk id="2" creationId="{E98644CE-860C-7C6E-6D1F-3D107B2C19EA}"/>
          </ac:spMkLst>
        </pc:spChg>
      </pc:sldChg>
      <pc:sldChg chg="addSp delSp modSp mod modShow">
        <pc:chgData name="Uwe Ricken" userId="f02567aecbed924b" providerId="LiveId" clId="{E77B627B-1F43-41A9-9F24-D4BB31BF6050}" dt="2025-11-18T23:56:53.008" v="1194" actId="729"/>
        <pc:sldMkLst>
          <pc:docMk/>
          <pc:sldMk cId="216906354" sldId="426"/>
        </pc:sldMkLst>
        <pc:picChg chg="add mod">
          <ac:chgData name="Uwe Ricken" userId="f02567aecbed924b" providerId="LiveId" clId="{E77B627B-1F43-41A9-9F24-D4BB31BF6050}" dt="2025-11-14T14:38:20.140" v="908"/>
          <ac:picMkLst>
            <pc:docMk/>
            <pc:sldMk cId="216906354" sldId="426"/>
            <ac:picMk id="4" creationId="{1623D023-1BCC-DD04-88FA-6AEA0309D749}"/>
          </ac:picMkLst>
        </pc:picChg>
      </pc:sldChg>
      <pc:sldChg chg="addSp delSp modSp new mod modClrScheme addAnim delAnim modAnim chgLayout">
        <pc:chgData name="Uwe Ricken" userId="f02567aecbed924b" providerId="LiveId" clId="{E77B627B-1F43-41A9-9F24-D4BB31BF6050}" dt="2025-11-19T09:40:05.356" v="1240" actId="20577"/>
        <pc:sldMkLst>
          <pc:docMk/>
          <pc:sldMk cId="2163911191" sldId="427"/>
        </pc:sldMkLst>
        <pc:spChg chg="mod ord">
          <ac:chgData name="Uwe Ricken" userId="f02567aecbed924b" providerId="LiveId" clId="{E77B627B-1F43-41A9-9F24-D4BB31BF6050}" dt="2025-11-18T23:49:46.902" v="1099"/>
          <ac:spMkLst>
            <pc:docMk/>
            <pc:sldMk cId="2163911191" sldId="427"/>
            <ac:spMk id="2" creationId="{EC44B8C8-828B-8B61-2E21-94A8E5EEBC15}"/>
          </ac:spMkLst>
        </pc:spChg>
        <pc:spChg chg="add mod">
          <ac:chgData name="Uwe Ricken" userId="f02567aecbed924b" providerId="LiveId" clId="{E77B627B-1F43-41A9-9F24-D4BB31BF6050}" dt="2025-11-19T09:40:05.356" v="1240" actId="20577"/>
          <ac:spMkLst>
            <pc:docMk/>
            <pc:sldMk cId="2163911191" sldId="427"/>
            <ac:spMk id="5" creationId="{CC65E558-D66C-ABFA-104E-CE4AA6F95691}"/>
          </ac:spMkLst>
        </pc:spChg>
        <pc:spChg chg="add mod">
          <ac:chgData name="Uwe Ricken" userId="f02567aecbed924b" providerId="LiveId" clId="{E77B627B-1F43-41A9-9F24-D4BB31BF6050}" dt="2025-11-12T08:40:08.009" v="353" actId="20577"/>
          <ac:spMkLst>
            <pc:docMk/>
            <pc:sldMk cId="2163911191" sldId="427"/>
            <ac:spMk id="7" creationId="{1662D993-7536-AE2D-CBC5-5206B300C59D}"/>
          </ac:spMkLst>
        </pc:spChg>
        <pc:spChg chg="add mod">
          <ac:chgData name="Uwe Ricken" userId="f02567aecbed924b" providerId="LiveId" clId="{E77B627B-1F43-41A9-9F24-D4BB31BF6050}" dt="2025-11-12T08:46:46.280" v="410" actId="3064"/>
          <ac:spMkLst>
            <pc:docMk/>
            <pc:sldMk cId="2163911191" sldId="427"/>
            <ac:spMk id="10" creationId="{57316FED-2EE6-254E-E67F-707CEF301DF3}"/>
          </ac:spMkLst>
        </pc:spChg>
        <pc:spChg chg="add mod">
          <ac:chgData name="Uwe Ricken" userId="f02567aecbed924b" providerId="LiveId" clId="{E77B627B-1F43-41A9-9F24-D4BB31BF6050}" dt="2025-11-12T08:50:13.511" v="424" actId="1076"/>
          <ac:spMkLst>
            <pc:docMk/>
            <pc:sldMk cId="2163911191" sldId="427"/>
            <ac:spMk id="11" creationId="{E1DF0240-2445-1CFF-E522-6FAD01333C6B}"/>
          </ac:spMkLst>
        </pc:spChg>
        <pc:spChg chg="add mod">
          <ac:chgData name="Uwe Ricken" userId="f02567aecbed924b" providerId="LiveId" clId="{E77B627B-1F43-41A9-9F24-D4BB31BF6050}" dt="2025-11-12T08:50:28.365" v="426" actId="1076"/>
          <ac:spMkLst>
            <pc:docMk/>
            <pc:sldMk cId="2163911191" sldId="427"/>
            <ac:spMk id="12" creationId="{7A8A5C4F-F4CB-46D4-55F5-BDDFD3008E36}"/>
          </ac:spMkLst>
        </pc:spChg>
        <pc:spChg chg="add mod">
          <ac:chgData name="Uwe Ricken" userId="f02567aecbed924b" providerId="LiveId" clId="{E77B627B-1F43-41A9-9F24-D4BB31BF6050}" dt="2025-11-12T08:50:30.465" v="427"/>
          <ac:spMkLst>
            <pc:docMk/>
            <pc:sldMk cId="2163911191" sldId="427"/>
            <ac:spMk id="13" creationId="{4BB1C186-43F1-F4A9-FC0B-00ACC3425C00}"/>
          </ac:spMkLst>
        </pc:spChg>
        <pc:spChg chg="add mod">
          <ac:chgData name="Uwe Ricken" userId="f02567aecbed924b" providerId="LiveId" clId="{E77B627B-1F43-41A9-9F24-D4BB31BF6050}" dt="2025-11-12T08:50:31.461" v="428"/>
          <ac:spMkLst>
            <pc:docMk/>
            <pc:sldMk cId="2163911191" sldId="427"/>
            <ac:spMk id="14" creationId="{123FAE54-B045-ED33-7D9F-D5E0B48099F1}"/>
          </ac:spMkLst>
        </pc:spChg>
        <pc:graphicFrameChg chg="add mod modGraphic">
          <ac:chgData name="Uwe Ricken" userId="f02567aecbed924b" providerId="LiveId" clId="{E77B627B-1F43-41A9-9F24-D4BB31BF6050}" dt="2025-11-12T08:44:27.278" v="396" actId="20577"/>
          <ac:graphicFrameMkLst>
            <pc:docMk/>
            <pc:sldMk cId="2163911191" sldId="427"/>
            <ac:graphicFrameMk id="6" creationId="{89714BB9-47D9-786C-DCE5-5BC4A218FCD4}"/>
          </ac:graphicFrameMkLst>
        </pc:graphicFrameChg>
        <pc:graphicFrameChg chg="add mod modGraphic">
          <ac:chgData name="Uwe Ricken" userId="f02567aecbed924b" providerId="LiveId" clId="{E77B627B-1F43-41A9-9F24-D4BB31BF6050}" dt="2025-11-12T08:47:15.151" v="415" actId="6549"/>
          <ac:graphicFrameMkLst>
            <pc:docMk/>
            <pc:sldMk cId="2163911191" sldId="427"/>
            <ac:graphicFrameMk id="9" creationId="{4463BE95-643F-8AF9-A915-9AE48FCFEEE3}"/>
          </ac:graphicFrameMkLst>
        </pc:graphicFrameChg>
      </pc:sldChg>
      <pc:sldChg chg="addSp delSp modSp add mod addAnim delAnim modAnim">
        <pc:chgData name="Uwe Ricken" userId="f02567aecbed924b" providerId="LiveId" clId="{E77B627B-1F43-41A9-9F24-D4BB31BF6050}" dt="2025-11-19T00:35:50.206" v="1226" actId="108"/>
        <pc:sldMkLst>
          <pc:docMk/>
          <pc:sldMk cId="1330703578" sldId="428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330703578" sldId="428"/>
            <ac:spMk id="2" creationId="{44C23BF8-CE7C-2427-9B00-C1D558FB774A}"/>
          </ac:spMkLst>
        </pc:spChg>
        <pc:spChg chg="mod">
          <ac:chgData name="Uwe Ricken" userId="f02567aecbed924b" providerId="LiveId" clId="{E77B627B-1F43-41A9-9F24-D4BB31BF6050}" dt="2025-11-12T10:05:08.928" v="478" actId="20577"/>
          <ac:spMkLst>
            <pc:docMk/>
            <pc:sldMk cId="1330703578" sldId="428"/>
            <ac:spMk id="5" creationId="{CD08D170-3C9A-8B1B-8137-195E716C1703}"/>
          </ac:spMkLst>
        </pc:spChg>
        <pc:spChg chg="mod">
          <ac:chgData name="Uwe Ricken" userId="f02567aecbed924b" providerId="LiveId" clId="{E77B627B-1F43-41A9-9F24-D4BB31BF6050}" dt="2025-11-19T00:35:50.206" v="1226" actId="108"/>
          <ac:spMkLst>
            <pc:docMk/>
            <pc:sldMk cId="1330703578" sldId="428"/>
            <ac:spMk id="7" creationId="{C4B8095D-A5D0-F379-9939-C4A6097EC772}"/>
          </ac:spMkLst>
        </pc:spChg>
        <pc:graphicFrameChg chg="add mod modGraphic">
          <ac:chgData name="Uwe Ricken" userId="f02567aecbed924b" providerId="LiveId" clId="{E77B627B-1F43-41A9-9F24-D4BB31BF6050}" dt="2025-11-12T10:09:44.621" v="537" actId="1076"/>
          <ac:graphicFrameMkLst>
            <pc:docMk/>
            <pc:sldMk cId="1330703578" sldId="428"/>
            <ac:graphicFrameMk id="3" creationId="{BCD8A188-A3D0-8A7E-3CCF-807A68161BB2}"/>
          </ac:graphicFrameMkLst>
        </pc:graphicFrameChg>
        <pc:graphicFrameChg chg="add mod modGraphic">
          <ac:chgData name="Uwe Ricken" userId="f02567aecbed924b" providerId="LiveId" clId="{E77B627B-1F43-41A9-9F24-D4BB31BF6050}" dt="2025-11-12T10:14:35.224" v="599" actId="1076"/>
          <ac:graphicFrameMkLst>
            <pc:docMk/>
            <pc:sldMk cId="1330703578" sldId="428"/>
            <ac:graphicFrameMk id="4" creationId="{1F739563-A68D-C300-BADA-340C9C90CE61}"/>
          </ac:graphicFrameMkLst>
        </pc:graphicFrameChg>
        <pc:graphicFrameChg chg="modGraphic">
          <ac:chgData name="Uwe Ricken" userId="f02567aecbed924b" providerId="LiveId" clId="{E77B627B-1F43-41A9-9F24-D4BB31BF6050}" dt="2025-11-12T10:09:23.517" v="534" actId="207"/>
          <ac:graphicFrameMkLst>
            <pc:docMk/>
            <pc:sldMk cId="1330703578" sldId="428"/>
            <ac:graphicFrameMk id="6" creationId="{2E95E20E-5F70-98AD-9F87-C8B987DCFA4D}"/>
          </ac:graphicFrameMkLst>
        </pc:graphicFrameChg>
        <pc:graphicFrameChg chg="modGraphic">
          <ac:chgData name="Uwe Ricken" userId="f02567aecbed924b" providerId="LiveId" clId="{E77B627B-1F43-41A9-9F24-D4BB31BF6050}" dt="2025-11-12T10:11:37.214" v="560" actId="5793"/>
          <ac:graphicFrameMkLst>
            <pc:docMk/>
            <pc:sldMk cId="1330703578" sldId="428"/>
            <ac:graphicFrameMk id="9" creationId="{1E4C06E0-AC8E-075B-2924-9356EC46F6D7}"/>
          </ac:graphicFrameMkLst>
        </pc:graphicFrameChg>
      </pc:sldChg>
      <pc:sldChg chg="addSp modSp new mod addAnim delAnim modAnim modShow">
        <pc:chgData name="Uwe Ricken" userId="f02567aecbed924b" providerId="LiveId" clId="{E77B627B-1F43-41A9-9F24-D4BB31BF6050}" dt="2025-11-18T23:57:03.128" v="1195" actId="729"/>
        <pc:sldMkLst>
          <pc:docMk/>
          <pc:sldMk cId="1081571397" sldId="429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081571397" sldId="429"/>
            <ac:spMk id="2" creationId="{E3C26509-BDBA-22D7-ABE2-EF62F3ABDA2B}"/>
          </ac:spMkLst>
        </pc:spChg>
        <pc:spChg chg="add mod">
          <ac:chgData name="Uwe Ricken" userId="f02567aecbed924b" providerId="LiveId" clId="{E77B627B-1F43-41A9-9F24-D4BB31BF6050}" dt="2025-11-14T13:55:51.831" v="865" actId="113"/>
          <ac:spMkLst>
            <pc:docMk/>
            <pc:sldMk cId="1081571397" sldId="429"/>
            <ac:spMk id="4" creationId="{3BBB3C78-A329-B635-4A15-65FA9E47308B}"/>
          </ac:spMkLst>
        </pc:spChg>
        <pc:spChg chg="add mod">
          <ac:chgData name="Uwe Ricken" userId="f02567aecbed924b" providerId="LiveId" clId="{E77B627B-1F43-41A9-9F24-D4BB31BF6050}" dt="2025-11-13T07:55:42.617" v="777" actId="20577"/>
          <ac:spMkLst>
            <pc:docMk/>
            <pc:sldMk cId="1081571397" sldId="429"/>
            <ac:spMk id="5" creationId="{780EE388-246C-62D9-8DA5-E667D0C8EA30}"/>
          </ac:spMkLst>
        </pc:spChg>
        <pc:spChg chg="add mod">
          <ac:chgData name="Uwe Ricken" userId="f02567aecbed924b" providerId="LiveId" clId="{E77B627B-1F43-41A9-9F24-D4BB31BF6050}" dt="2025-11-13T07:55:47.759" v="780" actId="20577"/>
          <ac:spMkLst>
            <pc:docMk/>
            <pc:sldMk cId="1081571397" sldId="429"/>
            <ac:spMk id="6" creationId="{B497F4DC-7E3D-ECBB-5A55-FC2B0E2B6A75}"/>
          </ac:spMkLst>
        </pc:spChg>
        <pc:spChg chg="add mod">
          <ac:chgData name="Uwe Ricken" userId="f02567aecbed924b" providerId="LiveId" clId="{E77B627B-1F43-41A9-9F24-D4BB31BF6050}" dt="2025-11-14T13:56:03.747" v="867" actId="113"/>
          <ac:spMkLst>
            <pc:docMk/>
            <pc:sldMk cId="1081571397" sldId="429"/>
            <ac:spMk id="7" creationId="{24EDCCC3-9DEC-C8ED-9D5E-FCADE101401D}"/>
          </ac:spMkLst>
        </pc:spChg>
        <pc:spChg chg="add mod">
          <ac:chgData name="Uwe Ricken" userId="f02567aecbed924b" providerId="LiveId" clId="{E77B627B-1F43-41A9-9F24-D4BB31BF6050}" dt="2025-11-13T07:56:58.520" v="789" actId="14100"/>
          <ac:spMkLst>
            <pc:docMk/>
            <pc:sldMk cId="1081571397" sldId="429"/>
            <ac:spMk id="8" creationId="{52EC7102-7AAF-4E52-E6D9-D28E483BD633}"/>
          </ac:spMkLst>
        </pc:spChg>
        <pc:spChg chg="add mod">
          <ac:chgData name="Uwe Ricken" userId="f02567aecbed924b" providerId="LiveId" clId="{E77B627B-1F43-41A9-9F24-D4BB31BF6050}" dt="2025-11-13T07:57:03.865" v="791" actId="14100"/>
          <ac:spMkLst>
            <pc:docMk/>
            <pc:sldMk cId="1081571397" sldId="429"/>
            <ac:spMk id="9" creationId="{D8C23516-CD5C-4D25-1ADE-CF1C3F155207}"/>
          </ac:spMkLst>
        </pc:spChg>
        <pc:spChg chg="add mod">
          <ac:chgData name="Uwe Ricken" userId="f02567aecbed924b" providerId="LiveId" clId="{E77B627B-1F43-41A9-9F24-D4BB31BF6050}" dt="2025-11-14T13:43:03.331" v="832" actId="1076"/>
          <ac:spMkLst>
            <pc:docMk/>
            <pc:sldMk cId="1081571397" sldId="429"/>
            <ac:spMk id="10" creationId="{F7945E8B-BF90-E225-CD60-C77953F9B5D1}"/>
          </ac:spMkLst>
        </pc:spChg>
        <pc:spChg chg="add mod">
          <ac:chgData name="Uwe Ricken" userId="f02567aecbed924b" providerId="LiveId" clId="{E77B627B-1F43-41A9-9F24-D4BB31BF6050}" dt="2025-11-14T13:43:12.529" v="833" actId="1076"/>
          <ac:spMkLst>
            <pc:docMk/>
            <pc:sldMk cId="1081571397" sldId="429"/>
            <ac:spMk id="11" creationId="{9DE713E3-53E4-3731-7DAB-EC8FAC8F696F}"/>
          </ac:spMkLst>
        </pc:spChg>
        <pc:spChg chg="add mod">
          <ac:chgData name="Uwe Ricken" userId="f02567aecbed924b" providerId="LiveId" clId="{E77B627B-1F43-41A9-9F24-D4BB31BF6050}" dt="2025-11-14T13:55:55.878" v="866" actId="113"/>
          <ac:spMkLst>
            <pc:docMk/>
            <pc:sldMk cId="1081571397" sldId="429"/>
            <ac:spMk id="12" creationId="{F8F1DC6A-849A-9FB9-5FFB-407ECF0A8245}"/>
          </ac:spMkLst>
        </pc:spChg>
        <pc:spChg chg="add mod">
          <ac:chgData name="Uwe Ricken" userId="f02567aecbed924b" providerId="LiveId" clId="{E77B627B-1F43-41A9-9F24-D4BB31BF6050}" dt="2025-11-14T13:56:06.814" v="868" actId="113"/>
          <ac:spMkLst>
            <pc:docMk/>
            <pc:sldMk cId="1081571397" sldId="429"/>
            <ac:spMk id="13" creationId="{5A9426A9-9AF2-C70F-D6A1-105DD953F3B6}"/>
          </ac:spMkLst>
        </pc:spChg>
        <pc:spChg chg="add mod">
          <ac:chgData name="Uwe Ricken" userId="f02567aecbed924b" providerId="LiveId" clId="{E77B627B-1F43-41A9-9F24-D4BB31BF6050}" dt="2025-11-14T13:58:36.501" v="883" actId="255"/>
          <ac:spMkLst>
            <pc:docMk/>
            <pc:sldMk cId="1081571397" sldId="429"/>
            <ac:spMk id="29" creationId="{1A8A3D37-CAFF-6D99-3588-540D72AD0A35}"/>
          </ac:spMkLst>
        </pc:spChg>
        <pc:spChg chg="add mod">
          <ac:chgData name="Uwe Ricken" userId="f02567aecbed924b" providerId="LiveId" clId="{E77B627B-1F43-41A9-9F24-D4BB31BF6050}" dt="2025-11-14T13:56:40.693" v="871" actId="14100"/>
          <ac:spMkLst>
            <pc:docMk/>
            <pc:sldMk cId="1081571397" sldId="429"/>
            <ac:spMk id="30" creationId="{A140070E-0A80-F717-35AE-E7FDEEB9BAB0}"/>
          </ac:spMkLst>
        </pc:spChg>
        <pc:spChg chg="add mod">
          <ac:chgData name="Uwe Ricken" userId="f02567aecbed924b" providerId="LiveId" clId="{E77B627B-1F43-41A9-9F24-D4BB31BF6050}" dt="2025-11-14T13:56:40.693" v="871" actId="14100"/>
          <ac:spMkLst>
            <pc:docMk/>
            <pc:sldMk cId="1081571397" sldId="429"/>
            <ac:spMk id="31" creationId="{2220C9FB-2B04-51AD-0F84-4FF9CBFF08EF}"/>
          </ac:spMkLst>
        </pc:spChg>
        <pc:spChg chg="add mod">
          <ac:chgData name="Uwe Ricken" userId="f02567aecbed924b" providerId="LiveId" clId="{E77B627B-1F43-41A9-9F24-D4BB31BF6050}" dt="2025-11-14T13:58:51.119" v="885" actId="1076"/>
          <ac:spMkLst>
            <pc:docMk/>
            <pc:sldMk cId="1081571397" sldId="429"/>
            <ac:spMk id="36" creationId="{097DE576-B2C4-D2AA-DE61-1808161390D7}"/>
          </ac:spMkLst>
        </pc:spChg>
        <pc:spChg chg="add mod">
          <ac:chgData name="Uwe Ricken" userId="f02567aecbed924b" providerId="LiveId" clId="{E77B627B-1F43-41A9-9F24-D4BB31BF6050}" dt="2025-11-14T14:01:02.912" v="900" actId="207"/>
          <ac:spMkLst>
            <pc:docMk/>
            <pc:sldMk cId="1081571397" sldId="429"/>
            <ac:spMk id="37" creationId="{B49F35D9-EEBD-2F86-016D-987E5D9C4451}"/>
          </ac:spMkLst>
        </pc:spChg>
        <pc:graphicFrameChg chg="add mod modGraphic">
          <ac:chgData name="Uwe Ricken" userId="f02567aecbed924b" providerId="LiveId" clId="{E77B627B-1F43-41A9-9F24-D4BB31BF6050}" dt="2025-11-13T07:31:33.956" v="689" actId="20577"/>
          <ac:graphicFrameMkLst>
            <pc:docMk/>
            <pc:sldMk cId="1081571397" sldId="429"/>
            <ac:graphicFrameMk id="3" creationId="{F762B867-88F6-94E3-D039-529992F2585C}"/>
          </ac:graphicFrameMkLst>
        </pc:graphicFrameChg>
        <pc:cxnChg chg="add mod">
          <ac:chgData name="Uwe Ricken" userId="f02567aecbed924b" providerId="LiveId" clId="{E77B627B-1F43-41A9-9F24-D4BB31BF6050}" dt="2025-11-14T13:34:21.077" v="814" actId="14100"/>
          <ac:cxnSpMkLst>
            <pc:docMk/>
            <pc:sldMk cId="1081571397" sldId="429"/>
            <ac:cxnSpMk id="14" creationId="{DEEDF349-9F1B-69F8-365A-82FACE15D686}"/>
          </ac:cxnSpMkLst>
        </pc:cxnChg>
        <pc:cxnChg chg="add mod">
          <ac:chgData name="Uwe Ricken" userId="f02567aecbed924b" providerId="LiveId" clId="{E77B627B-1F43-41A9-9F24-D4BB31BF6050}" dt="2025-11-14T13:34:44.287" v="818" actId="14100"/>
          <ac:cxnSpMkLst>
            <pc:docMk/>
            <pc:sldMk cId="1081571397" sldId="429"/>
            <ac:cxnSpMk id="17" creationId="{AD6EB34D-D222-6253-4EDB-0A22511A61DF}"/>
          </ac:cxnSpMkLst>
        </pc:cxnChg>
        <pc:cxnChg chg="add">
          <ac:chgData name="Uwe Ricken" userId="f02567aecbed924b" providerId="LiveId" clId="{E77B627B-1F43-41A9-9F24-D4BB31BF6050}" dt="2025-11-14T13:38:40.685" v="824" actId="11529"/>
          <ac:cxnSpMkLst>
            <pc:docMk/>
            <pc:sldMk cId="1081571397" sldId="429"/>
            <ac:cxnSpMk id="22" creationId="{F97CE77D-12FA-69A4-27FB-4AA61B108A85}"/>
          </ac:cxnSpMkLst>
        </pc:cxnChg>
        <pc:cxnChg chg="add">
          <ac:chgData name="Uwe Ricken" userId="f02567aecbed924b" providerId="LiveId" clId="{E77B627B-1F43-41A9-9F24-D4BB31BF6050}" dt="2025-11-14T13:38:50.666" v="825" actId="11529"/>
          <ac:cxnSpMkLst>
            <pc:docMk/>
            <pc:sldMk cId="1081571397" sldId="429"/>
            <ac:cxnSpMk id="24" creationId="{99777475-FB74-DA37-0DC0-339ACA00466E}"/>
          </ac:cxnSpMkLst>
        </pc:cxnChg>
        <pc:cxnChg chg="add">
          <ac:chgData name="Uwe Ricken" userId="f02567aecbed924b" providerId="LiveId" clId="{E77B627B-1F43-41A9-9F24-D4BB31BF6050}" dt="2025-11-14T13:43:36.874" v="834" actId="11529"/>
          <ac:cxnSpMkLst>
            <pc:docMk/>
            <pc:sldMk cId="1081571397" sldId="429"/>
            <ac:cxnSpMk id="26" creationId="{E9C51349-524A-1EA7-AFC2-3A3668FA5A37}"/>
          </ac:cxnSpMkLst>
        </pc:cxnChg>
        <pc:cxnChg chg="add">
          <ac:chgData name="Uwe Ricken" userId="f02567aecbed924b" providerId="LiveId" clId="{E77B627B-1F43-41A9-9F24-D4BB31BF6050}" dt="2025-11-14T13:43:43.389" v="835" actId="11529"/>
          <ac:cxnSpMkLst>
            <pc:docMk/>
            <pc:sldMk cId="1081571397" sldId="429"/>
            <ac:cxnSpMk id="28" creationId="{C5BEABC7-3CC3-08B9-50ED-FA0063D32A4C}"/>
          </ac:cxnSpMkLst>
        </pc:cxnChg>
        <pc:cxnChg chg="add">
          <ac:chgData name="Uwe Ricken" userId="f02567aecbed924b" providerId="LiveId" clId="{E77B627B-1F43-41A9-9F24-D4BB31BF6050}" dt="2025-11-14T13:56:53.498" v="872" actId="11529"/>
          <ac:cxnSpMkLst>
            <pc:docMk/>
            <pc:sldMk cId="1081571397" sldId="429"/>
            <ac:cxnSpMk id="33" creationId="{0AD53FD5-1FCA-6011-8926-1DA2600D1E57}"/>
          </ac:cxnSpMkLst>
        </pc:cxnChg>
        <pc:cxnChg chg="add">
          <ac:chgData name="Uwe Ricken" userId="f02567aecbed924b" providerId="LiveId" clId="{E77B627B-1F43-41A9-9F24-D4BB31BF6050}" dt="2025-11-14T13:57:00.434" v="873" actId="11529"/>
          <ac:cxnSpMkLst>
            <pc:docMk/>
            <pc:sldMk cId="1081571397" sldId="429"/>
            <ac:cxnSpMk id="35" creationId="{4964C902-371C-B397-2D0C-FC1C24D8EBAF}"/>
          </ac:cxnSpMkLst>
        </pc:cxnChg>
      </pc:sldChg>
      <pc:sldChg chg="modSp add mod">
        <pc:chgData name="Uwe Ricken" userId="f02567aecbed924b" providerId="LiveId" clId="{E77B627B-1F43-41A9-9F24-D4BB31BF6050}" dt="2025-11-18T23:51:46.151" v="1176" actId="20577"/>
        <pc:sldMkLst>
          <pc:docMk/>
          <pc:sldMk cId="1003207836" sldId="430"/>
        </pc:sldMkLst>
        <pc:spChg chg="mod">
          <ac:chgData name="Uwe Ricken" userId="f02567aecbed924b" providerId="LiveId" clId="{E77B627B-1F43-41A9-9F24-D4BB31BF6050}" dt="2025-11-18T23:51:46.151" v="1176" actId="20577"/>
          <ac:spMkLst>
            <pc:docMk/>
            <pc:sldMk cId="1003207836" sldId="430"/>
            <ac:spMk id="2" creationId="{DA4008EF-7BED-D34A-647A-D58C9FCB03B7}"/>
          </ac:spMkLst>
        </pc:spChg>
      </pc:sldChg>
      <pc:sldChg chg="addSp modSp new mod modClrScheme chgLayout">
        <pc:chgData name="Uwe Ricken" userId="f02567aecbed924b" providerId="LiveId" clId="{E77B627B-1F43-41A9-9F24-D4BB31BF6050}" dt="2025-11-19T10:27:43.365" v="1333" actId="113"/>
        <pc:sldMkLst>
          <pc:docMk/>
          <pc:sldMk cId="3763741053" sldId="431"/>
        </pc:sldMkLst>
        <pc:spChg chg="mod ord">
          <ac:chgData name="Uwe Ricken" userId="f02567aecbed924b" providerId="LiveId" clId="{E77B627B-1F43-41A9-9F24-D4BB31BF6050}" dt="2025-11-19T10:22:24.675" v="1277" actId="700"/>
          <ac:spMkLst>
            <pc:docMk/>
            <pc:sldMk cId="3763741053" sldId="431"/>
            <ac:spMk id="2" creationId="{05B21265-7CAE-F1D3-2FF8-82B4D34EEE7A}"/>
          </ac:spMkLst>
        </pc:spChg>
        <pc:spChg chg="add mod ord">
          <ac:chgData name="Uwe Ricken" userId="f02567aecbed924b" providerId="LiveId" clId="{E77B627B-1F43-41A9-9F24-D4BB31BF6050}" dt="2025-11-19T10:27:43.365" v="1333" actId="113"/>
          <ac:spMkLst>
            <pc:docMk/>
            <pc:sldMk cId="3763741053" sldId="431"/>
            <ac:spMk id="3" creationId="{8B957BB4-9842-E2FB-C783-7E168307A575}"/>
          </ac:spMkLst>
        </pc:spChg>
      </pc:sldChg>
      <pc:sldChg chg="modSp add mod ord">
        <pc:chgData name="Uwe Ricken" userId="f02567aecbed924b" providerId="LiveId" clId="{E77B627B-1F43-41A9-9F24-D4BB31BF6050}" dt="2025-11-19T12:23:04.216" v="1380" actId="122"/>
        <pc:sldMkLst>
          <pc:docMk/>
          <pc:sldMk cId="2840539287" sldId="432"/>
        </pc:sldMkLst>
        <pc:spChg chg="mod">
          <ac:chgData name="Uwe Ricken" userId="f02567aecbed924b" providerId="LiveId" clId="{E77B627B-1F43-41A9-9F24-D4BB31BF6050}" dt="2025-11-19T12:22:08.892" v="1361" actId="20577"/>
          <ac:spMkLst>
            <pc:docMk/>
            <pc:sldMk cId="2840539287" sldId="432"/>
            <ac:spMk id="4" creationId="{4E2C13F8-8E2E-8934-B363-F01DE5D8E7A2}"/>
          </ac:spMkLst>
        </pc:spChg>
        <pc:spChg chg="mod">
          <ac:chgData name="Uwe Ricken" userId="f02567aecbed924b" providerId="LiveId" clId="{E77B627B-1F43-41A9-9F24-D4BB31BF6050}" dt="2025-11-19T12:23:04.216" v="1380" actId="122"/>
          <ac:spMkLst>
            <pc:docMk/>
            <pc:sldMk cId="2840539287" sldId="432"/>
            <ac:spMk id="5" creationId="{87ABF080-FE6D-AD68-9F46-6CF704DC74D0}"/>
          </ac:spMkLst>
        </pc:spChg>
      </pc:sldChg>
      <pc:sldChg chg="modSp add mod">
        <pc:chgData name="Uwe Ricken" userId="f02567aecbed924b" providerId="LiveId" clId="{E77B627B-1F43-41A9-9F24-D4BB31BF6050}" dt="2025-11-19T12:24:43.472" v="1410" actId="20577"/>
        <pc:sldMkLst>
          <pc:docMk/>
          <pc:sldMk cId="124707492" sldId="433"/>
        </pc:sldMkLst>
        <pc:spChg chg="mod">
          <ac:chgData name="Uwe Ricken" userId="f02567aecbed924b" providerId="LiveId" clId="{E77B627B-1F43-41A9-9F24-D4BB31BF6050}" dt="2025-11-19T12:24:21.741" v="1409" actId="20577"/>
          <ac:spMkLst>
            <pc:docMk/>
            <pc:sldMk cId="124707492" sldId="433"/>
            <ac:spMk id="4" creationId="{4BB34141-9373-186C-189C-B7886447FFB2}"/>
          </ac:spMkLst>
        </pc:spChg>
        <pc:spChg chg="mod">
          <ac:chgData name="Uwe Ricken" userId="f02567aecbed924b" providerId="LiveId" clId="{E77B627B-1F43-41A9-9F24-D4BB31BF6050}" dt="2025-11-19T12:24:43.472" v="1410" actId="20577"/>
          <ac:spMkLst>
            <pc:docMk/>
            <pc:sldMk cId="124707492" sldId="433"/>
            <ac:spMk id="5" creationId="{E59F0EE6-EEC4-C224-B7F0-DBF9A0B4A10F}"/>
          </ac:spMkLst>
        </pc:spChg>
      </pc:sldChg>
      <pc:sldChg chg="modSp add mod">
        <pc:chgData name="Uwe Ricken" userId="f02567aecbed924b" providerId="LiveId" clId="{E77B627B-1F43-41A9-9F24-D4BB31BF6050}" dt="2025-11-19T14:21:04.234" v="1447" actId="20577"/>
        <pc:sldMkLst>
          <pc:docMk/>
          <pc:sldMk cId="3264459228" sldId="434"/>
        </pc:sldMkLst>
        <pc:spChg chg="mod">
          <ac:chgData name="Uwe Ricken" userId="f02567aecbed924b" providerId="LiveId" clId="{E77B627B-1F43-41A9-9F24-D4BB31BF6050}" dt="2025-11-19T12:53:42.224" v="1445" actId="20577"/>
          <ac:spMkLst>
            <pc:docMk/>
            <pc:sldMk cId="3264459228" sldId="434"/>
            <ac:spMk id="2" creationId="{F1FF60B7-FD0C-F99E-EC38-77B2CA136F06}"/>
          </ac:spMkLst>
        </pc:spChg>
        <pc:spChg chg="mod">
          <ac:chgData name="Uwe Ricken" userId="f02567aecbed924b" providerId="LiveId" clId="{E77B627B-1F43-41A9-9F24-D4BB31BF6050}" dt="2025-11-19T14:21:04.234" v="1447" actId="20577"/>
          <ac:spMkLst>
            <pc:docMk/>
            <pc:sldMk cId="3264459228" sldId="434"/>
            <ac:spMk id="3" creationId="{93C02D4E-39D1-E3AA-3D93-172CD3F845DF}"/>
          </ac:spMkLst>
        </pc:spChg>
      </pc:sldChg>
      <pc:sldChg chg="modSp add">
        <pc:chgData name="Uwe Ricken" userId="f02567aecbed924b" providerId="LiveId" clId="{E77B627B-1F43-41A9-9F24-D4BB31BF6050}" dt="2025-11-19T14:21:40.988" v="1456"/>
        <pc:sldMkLst>
          <pc:docMk/>
          <pc:sldMk cId="1043646564" sldId="435"/>
        </pc:sldMkLst>
        <pc:spChg chg="mod">
          <ac:chgData name="Uwe Ricken" userId="f02567aecbed924b" providerId="LiveId" clId="{E77B627B-1F43-41A9-9F24-D4BB31BF6050}" dt="2025-11-19T14:21:40.988" v="1456"/>
          <ac:spMkLst>
            <pc:docMk/>
            <pc:sldMk cId="1043646564" sldId="435"/>
            <ac:spMk id="4" creationId="{13F2AC02-E0A2-0B04-9330-786DBAA27D42}"/>
          </ac:spMkLst>
        </pc:spChg>
      </pc:sldChg>
      <pc:sldChg chg="addSp delSp modSp new mod modClrScheme addAnim delAnim modAnim chgLayout">
        <pc:chgData name="Uwe Ricken" userId="f02567aecbed924b" providerId="LiveId" clId="{E77B627B-1F43-41A9-9F24-D4BB31BF6050}" dt="2025-11-19T15:39:26.957" v="1495"/>
        <pc:sldMkLst>
          <pc:docMk/>
          <pc:sldMk cId="2093734164" sldId="436"/>
        </pc:sldMkLst>
        <pc:spChg chg="del">
          <ac:chgData name="Uwe Ricken" userId="f02567aecbed924b" providerId="LiveId" clId="{E77B627B-1F43-41A9-9F24-D4BB31BF6050}" dt="2025-11-19T15:34:39.108" v="1458" actId="700"/>
          <ac:spMkLst>
            <pc:docMk/>
            <pc:sldMk cId="2093734164" sldId="436"/>
            <ac:spMk id="2" creationId="{E3A1465F-F6B4-E024-6281-203232018A1C}"/>
          </ac:spMkLst>
        </pc:spChg>
        <pc:spChg chg="del mod ord">
          <ac:chgData name="Uwe Ricken" userId="f02567aecbed924b" providerId="LiveId" clId="{E77B627B-1F43-41A9-9F24-D4BB31BF6050}" dt="2025-11-19T15:34:39.108" v="1458" actId="700"/>
          <ac:spMkLst>
            <pc:docMk/>
            <pc:sldMk cId="2093734164" sldId="436"/>
            <ac:spMk id="3" creationId="{FE58364D-F8CD-BDC9-955E-175A6414C99A}"/>
          </ac:spMkLst>
        </pc:spChg>
        <pc:spChg chg="del">
          <ac:chgData name="Uwe Ricken" userId="f02567aecbed924b" providerId="LiveId" clId="{E77B627B-1F43-41A9-9F24-D4BB31BF6050}" dt="2025-11-19T15:34:39.108" v="1458" actId="700"/>
          <ac:spMkLst>
            <pc:docMk/>
            <pc:sldMk cId="2093734164" sldId="436"/>
            <ac:spMk id="4" creationId="{0B3126F0-7783-DFF0-F175-A4AAFE86181F}"/>
          </ac:spMkLst>
        </pc:spChg>
        <pc:spChg chg="add del mod ord">
          <ac:chgData name="Uwe Ricken" userId="f02567aecbed924b" providerId="LiveId" clId="{E77B627B-1F43-41A9-9F24-D4BB31BF6050}" dt="2025-11-19T15:34:45.837" v="1459" actId="700"/>
          <ac:spMkLst>
            <pc:docMk/>
            <pc:sldMk cId="2093734164" sldId="436"/>
            <ac:spMk id="5" creationId="{508C1D78-623B-2D97-1155-B42FA21EEC9E}"/>
          </ac:spMkLst>
        </pc:spChg>
        <pc:spChg chg="add mod ord">
          <ac:chgData name="Uwe Ricken" userId="f02567aecbed924b" providerId="LiveId" clId="{E77B627B-1F43-41A9-9F24-D4BB31BF6050}" dt="2025-11-19T15:38:40.905" v="1491" actId="20577"/>
          <ac:spMkLst>
            <pc:docMk/>
            <pc:sldMk cId="2093734164" sldId="436"/>
            <ac:spMk id="6" creationId="{19D473E7-20CF-D15A-D909-2DAF4A92FFEE}"/>
          </ac:spMkLst>
        </pc:spChg>
        <pc:spChg chg="add del mod ord">
          <ac:chgData name="Uwe Ricken" userId="f02567aecbed924b" providerId="LiveId" clId="{E77B627B-1F43-41A9-9F24-D4BB31BF6050}" dt="2025-11-19T15:35:28.521" v="1474" actId="478"/>
          <ac:spMkLst>
            <pc:docMk/>
            <pc:sldMk cId="2093734164" sldId="436"/>
            <ac:spMk id="7" creationId="{D84CEF94-D969-FE19-13C4-C2F3EC1CF651}"/>
          </ac:spMkLst>
        </pc:spChg>
        <pc:picChg chg="add mod">
          <ac:chgData name="Uwe Ricken" userId="f02567aecbed924b" providerId="LiveId" clId="{E77B627B-1F43-41A9-9F24-D4BB31BF6050}" dt="2025-11-19T15:38:27.859" v="1484" actId="12788"/>
          <ac:picMkLst>
            <pc:docMk/>
            <pc:sldMk cId="2093734164" sldId="436"/>
            <ac:picMk id="1026" creationId="{11E47BAB-455A-09E2-4E22-11359337066C}"/>
          </ac:picMkLst>
        </pc:picChg>
        <pc:picChg chg="add mod">
          <ac:chgData name="Uwe Ricken" userId="f02567aecbed924b" providerId="LiveId" clId="{E77B627B-1F43-41A9-9F24-D4BB31BF6050}" dt="2025-11-19T15:38:27.859" v="1484" actId="12788"/>
          <ac:picMkLst>
            <pc:docMk/>
            <pc:sldMk cId="2093734164" sldId="436"/>
            <ac:picMk id="1028" creationId="{78067D26-3C20-D15E-09D2-65709F6B8766}"/>
          </ac:picMkLst>
        </pc:picChg>
      </pc:sldChg>
      <pc:sldChg chg="addSp delSp modSp new del mod chgLayout">
        <pc:chgData name="Uwe Ricken" userId="f02567aecbed924b" providerId="LiveId" clId="{E77B627B-1F43-41A9-9F24-D4BB31BF6050}" dt="2025-11-19T15:40:23.152" v="1496" actId="2696"/>
        <pc:sldMkLst>
          <pc:docMk/>
          <pc:sldMk cId="1016352499" sldId="437"/>
        </pc:sldMkLst>
        <pc:spChg chg="del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2" creationId="{CCD695A6-5DCD-A660-ADD3-0BD7815B333C}"/>
          </ac:spMkLst>
        </pc:spChg>
        <pc:spChg chg="del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3" creationId="{9B488034-6EB2-17F4-1648-8BA91388FE6C}"/>
          </ac:spMkLst>
        </pc:spChg>
        <pc:spChg chg="add mod ord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4" creationId="{36C8F0DA-70A8-D4C0-D77C-8C2860B372FB}"/>
          </ac:spMkLst>
        </pc:spChg>
        <pc:spChg chg="add mod ord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5" creationId="{18A67B99-E2C6-FB41-A51D-29445B27A753}"/>
          </ac:spMkLst>
        </pc:spChg>
      </pc:sldChg>
      <pc:sldMasterChg chg="addSp delSp modSp mod modSldLayout">
        <pc:chgData name="Uwe Ricken" userId="f02567aecbed924b" providerId="LiveId" clId="{E77B627B-1F43-41A9-9F24-D4BB31BF6050}" dt="2025-11-19T09:36:37.885" v="1230" actId="207"/>
        <pc:sldMasterMkLst>
          <pc:docMk/>
          <pc:sldMasterMk cId="892119104" sldId="2147483660"/>
        </pc:sldMasterMkLst>
        <pc:spChg chg="mod">
          <ac:chgData name="Uwe Ricken" userId="f02567aecbed924b" providerId="LiveId" clId="{E77B627B-1F43-41A9-9F24-D4BB31BF6050}" dt="2025-11-18T23:54:17.754" v="1192" actId="14100"/>
          <ac:spMkLst>
            <pc:docMk/>
            <pc:sldMasterMk cId="892119104" sldId="2147483660"/>
            <ac:spMk id="2" creationId="{00000000-0000-0000-0000-000000000000}"/>
          </ac:spMkLst>
        </pc:spChg>
        <pc:spChg chg="mod">
          <ac:chgData name="Uwe Ricken" userId="f02567aecbed924b" providerId="LiveId" clId="{E77B627B-1F43-41A9-9F24-D4BB31BF6050}" dt="2025-11-11T16:37:32.252" v="98" actId="790"/>
          <ac:spMkLst>
            <pc:docMk/>
            <pc:sldMasterMk cId="892119104" sldId="2147483660"/>
            <ac:spMk id="4" creationId="{00000000-0000-0000-0000-000000000000}"/>
          </ac:spMkLst>
        </pc:spChg>
        <pc:spChg chg="del">
          <ac:chgData name="Uwe Ricken" userId="f02567aecbed924b" providerId="LiveId" clId="{E77B627B-1F43-41A9-9F24-D4BB31BF6050}" dt="2025-11-19T09:35:18.810" v="1227" actId="478"/>
          <ac:spMkLst>
            <pc:docMk/>
            <pc:sldMasterMk cId="892119104" sldId="2147483660"/>
            <ac:spMk id="5" creationId="{CE3090C9-CD56-60CA-9231-B8662A341995}"/>
          </ac:spMkLst>
        </pc:spChg>
        <pc:spChg chg="add mod">
          <ac:chgData name="Uwe Ricken" userId="f02567aecbed924b" providerId="LiveId" clId="{E77B627B-1F43-41A9-9F24-D4BB31BF6050}" dt="2025-11-18T23:53:21.363" v="1183" actId="208"/>
          <ac:spMkLst>
            <pc:docMk/>
            <pc:sldMasterMk cId="892119104" sldId="2147483660"/>
            <ac:spMk id="9" creationId="{7E371AC8-B2B7-0C6D-EC50-F18C2CFFD288}"/>
          </ac:spMkLst>
        </pc:spChg>
        <pc:spChg chg="add mod">
          <ac:chgData name="Uwe Ricken" userId="f02567aecbed924b" providerId="LiveId" clId="{E77B627B-1F43-41A9-9F24-D4BB31BF6050}" dt="2025-11-19T09:35:19.990" v="1228"/>
          <ac:spMkLst>
            <pc:docMk/>
            <pc:sldMasterMk cId="892119104" sldId="2147483660"/>
            <ac:spMk id="10" creationId="{24C5D7D8-97FA-6E5C-8ED5-7C1920BF4952}"/>
          </ac:spMkLst>
        </pc:spChg>
        <pc:spChg chg="add mod">
          <ac:chgData name="Uwe Ricken" userId="f02567aecbed924b" providerId="LiveId" clId="{E77B627B-1F43-41A9-9F24-D4BB31BF6050}" dt="2025-11-19T09:35:19.990" v="1228"/>
          <ac:spMkLst>
            <pc:docMk/>
            <pc:sldMasterMk cId="892119104" sldId="2147483660"/>
            <ac:spMk id="11" creationId="{887EA92B-EFF0-C991-171E-0D223CA7BFDF}"/>
          </ac:spMkLst>
        </pc:spChg>
        <pc:spChg chg="add mod">
          <ac:chgData name="Uwe Ricken" userId="f02567aecbed924b" providerId="LiveId" clId="{E77B627B-1F43-41A9-9F24-D4BB31BF6050}" dt="2025-11-19T09:36:37.885" v="1230" actId="207"/>
          <ac:spMkLst>
            <pc:docMk/>
            <pc:sldMasterMk cId="892119104" sldId="2147483660"/>
            <ac:spMk id="13" creationId="{6B4C01A2-245B-03A6-2F35-DA27D8DDAF3F}"/>
          </ac:spMkLst>
        </pc:spChg>
        <pc:spChg chg="add mod">
          <ac:chgData name="Uwe Ricken" userId="f02567aecbed924b" providerId="LiveId" clId="{E77B627B-1F43-41A9-9F24-D4BB31BF6050}" dt="2025-11-19T09:35:36.793" v="1229"/>
          <ac:spMkLst>
            <pc:docMk/>
            <pc:sldMasterMk cId="892119104" sldId="2147483660"/>
            <ac:spMk id="14" creationId="{90E89ED3-75D7-9C0A-9EAB-B32EE98C95CE}"/>
          </ac:spMkLst>
        </pc:spChg>
        <pc:spChg chg="add mod">
          <ac:chgData name="Uwe Ricken" userId="f02567aecbed924b" providerId="LiveId" clId="{E77B627B-1F43-41A9-9F24-D4BB31BF6050}" dt="2025-11-19T09:35:36.793" v="1229"/>
          <ac:spMkLst>
            <pc:docMk/>
            <pc:sldMasterMk cId="892119104" sldId="2147483660"/>
            <ac:spMk id="15" creationId="{A135181B-2A1F-1E24-5E4C-41F689F14F11}"/>
          </ac:spMkLst>
        </pc:spChg>
        <pc:picChg chg="add mod ord">
          <ac:chgData name="Uwe Ricken" userId="f02567aecbed924b" providerId="LiveId" clId="{E77B627B-1F43-41A9-9F24-D4BB31BF6050}" dt="2025-11-18T23:54:11.905" v="1191" actId="14100"/>
          <ac:picMkLst>
            <pc:docMk/>
            <pc:sldMasterMk cId="892119104" sldId="2147483660"/>
            <ac:picMk id="6" creationId="{9177B0DA-478B-A964-2A48-ECF614B52762}"/>
          </ac:picMkLst>
        </pc:picChg>
        <pc:picChg chg="add mod">
          <ac:chgData name="Uwe Ricken" userId="f02567aecbed924b" providerId="LiveId" clId="{E77B627B-1F43-41A9-9F24-D4BB31BF6050}" dt="2025-11-19T09:35:19.990" v="1228"/>
          <ac:picMkLst>
            <pc:docMk/>
            <pc:sldMasterMk cId="892119104" sldId="2147483660"/>
            <ac:picMk id="12" creationId="{D17CC7E1-3047-2F77-F8E5-DC6CB207CE1E}"/>
          </ac:picMkLst>
        </pc:picChg>
        <pc:picChg chg="add mod">
          <ac:chgData name="Uwe Ricken" userId="f02567aecbed924b" providerId="LiveId" clId="{E77B627B-1F43-41A9-9F24-D4BB31BF6050}" dt="2025-11-19T09:35:36.793" v="1229"/>
          <ac:picMkLst>
            <pc:docMk/>
            <pc:sldMasterMk cId="892119104" sldId="2147483660"/>
            <ac:picMk id="16" creationId="{DAA52392-61AA-00E0-C8AE-5F52D749B54E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19B01-702D-4879-AE3A-0F34CD7B4394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87099-C0C6-4F38-9801-AB4DAE2F27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4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5FB60-BC53-6F1B-398D-0F6A52E5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2FD164-FF45-E917-64D4-A0CC57627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6ECBD2-6E2A-E80A-96E3-48DD92D59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DAC099-C21C-92EF-5A1A-DBB435AC5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4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4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67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890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2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97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930701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23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CFE95-12F7-057A-214B-B04D972A909A}"/>
              </a:ext>
            </a:extLst>
          </p:cNvPr>
          <p:cNvSpPr txBox="1"/>
          <p:nvPr userDrawn="1"/>
        </p:nvSpPr>
        <p:spPr>
          <a:xfrm>
            <a:off x="590027" y="4689441"/>
            <a:ext cx="8275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passdatacommunitysummit.com/evaluations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3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3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301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7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18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35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6" cy="11160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5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3924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9776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9615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570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5361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9770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8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7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8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19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9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6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765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142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462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56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6" y="441326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095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6" y="1678742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55" indent="0">
              <a:buNone/>
              <a:defRPr sz="1600">
                <a:latin typeface="Lucida Console" panose="020B0609040504020204" pitchFamily="49" charset="0"/>
              </a:defRPr>
            </a:lvl2pPr>
            <a:lvl3pPr marL="914308" indent="0">
              <a:buNone/>
              <a:defRPr sz="1600">
                <a:latin typeface="Lucida Console" panose="020B0609040504020204" pitchFamily="49" charset="0"/>
              </a:defRPr>
            </a:lvl3pPr>
            <a:lvl4pPr marL="1371462" indent="0">
              <a:buNone/>
              <a:defRPr sz="1600">
                <a:latin typeface="Lucida Console" panose="020B0609040504020204" pitchFamily="49" charset="0"/>
              </a:defRPr>
            </a:lvl4pPr>
            <a:lvl5pPr marL="1828618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>
            <a:lvl1pPr marL="228589" indent="-228589">
              <a:buFont typeface="Arial" panose="020B0604020202020204" pitchFamily="34" charset="0"/>
              <a:buChar char="•"/>
              <a:defRPr sz="1600"/>
            </a:lvl1pPr>
            <a:lvl2pPr marL="457143" indent="0">
              <a:buNone/>
              <a:defRPr sz="1467"/>
            </a:lvl2pPr>
            <a:lvl3pPr marL="914286" indent="0">
              <a:buNone/>
              <a:defRPr sz="1200"/>
            </a:lvl3pPr>
            <a:lvl4pPr marL="1371430" indent="0">
              <a:buNone/>
              <a:defRPr sz="1067"/>
            </a:lvl4pPr>
            <a:lvl5pPr marL="1828573" indent="0">
              <a:buNone/>
              <a:defRPr sz="1067"/>
            </a:lvl5pPr>
            <a:lvl6pPr marL="2285718" indent="0">
              <a:buNone/>
              <a:defRPr sz="1067"/>
            </a:lvl6pPr>
            <a:lvl7pPr marL="2742858" indent="0">
              <a:buNone/>
              <a:defRPr sz="1067"/>
            </a:lvl7pPr>
            <a:lvl8pPr marL="3200000" indent="0">
              <a:buNone/>
              <a:defRPr sz="1067"/>
            </a:lvl8pPr>
            <a:lvl9pPr marL="3657143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7589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7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2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924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7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8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db-berater.de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2"/>
            <a:ext cx="8182381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7" y="1665290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/>
              <a:t>Planung – Installation</a:t>
            </a:r>
            <a:r>
              <a:rPr lang="en-US" sz="1000" b="1" baseline="0" noProof="0" dirty="0"/>
              <a:t> – 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9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648395" y="6429773"/>
            <a:ext cx="229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bg1"/>
                </a:solidFill>
              </a:rPr>
              <a:t>© db</a:t>
            </a:r>
            <a:r>
              <a:rPr lang="en-US" sz="1200" b="1" baseline="0" noProof="0" dirty="0">
                <a:solidFill>
                  <a:schemeClr val="bg1"/>
                </a:solidFill>
              </a:rPr>
              <a:t> Berater GmbH (</a:t>
            </a:r>
            <a:fld id="{918F7804-3F46-47BC-B8F6-F601438D5C89}" type="datetimeyyyy">
              <a:rPr lang="en-US" sz="1200" b="1" baseline="0" noProof="0" smtClean="0">
                <a:solidFill>
                  <a:schemeClr val="bg1"/>
                </a:solidFill>
              </a:rPr>
              <a:t>2025</a:t>
            </a:fld>
            <a:r>
              <a:rPr lang="en-US" sz="1200" b="1" baseline="0" noProof="0" dirty="0">
                <a:solidFill>
                  <a:schemeClr val="bg1"/>
                </a:solidFill>
              </a:rPr>
              <a:t>)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0584" y="6429773"/>
            <a:ext cx="484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/>
                </a:solidFill>
              </a:rPr>
              <a:t>Author</a:t>
            </a:r>
            <a:r>
              <a:rPr lang="en-US" sz="1200" b="1" noProof="0" dirty="0">
                <a:solidFill>
                  <a:schemeClr val="bg1"/>
                </a:solidFill>
              </a:rPr>
              <a:t>: Uwe Ricken (Data Platform MVP / MCM)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371AC8-B2B7-0C6D-EC50-F18C2CFFD288}"/>
              </a:ext>
            </a:extLst>
          </p:cNvPr>
          <p:cNvSpPr/>
          <p:nvPr userDrawn="1"/>
        </p:nvSpPr>
        <p:spPr>
          <a:xfrm>
            <a:off x="9372599" y="450848"/>
            <a:ext cx="2465294" cy="1214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77B0DA-478B-A964-2A48-ECF614B5276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594552" y="450848"/>
            <a:ext cx="3243341" cy="1102353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6B4C01A2-245B-03A6-2F35-DA27D8DDAF3F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0E89ED3-75D7-9C0A-9EAB-B32EE98C95C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A135181B-2A1F-1E24-5E4C-41F689F14F11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DAA52392-61AA-00E0-C8AE-5F52D749B54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054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solving-deadlock-scenario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olving-deadlock-scenarios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media/sql-server-transaction-locking-and-row-versioning-guide/sql-server-lock-conflict-compatibility.png?view=sql-server-ver16#lightbo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7BBC-C4B4-2CA0-299E-F9DBDAFF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08EF-7BED-D34A-647A-D58C9FCB0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Resolving Deadlocks in SQL Server</a:t>
            </a:r>
            <a:br>
              <a:rPr lang="en-US" dirty="0"/>
            </a:br>
            <a:r>
              <a:rPr lang="en-US" dirty="0"/>
              <a:t>A practical Demo</a:t>
            </a:r>
          </a:p>
        </p:txBody>
      </p:sp>
    </p:spTree>
    <p:extLst>
      <p:ext uri="{BB962C8B-B14F-4D97-AF65-F5344CB8AC3E}">
        <p14:creationId xmlns:p14="http://schemas.microsoft.com/office/powerpoint/2010/main" val="100320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5BDDA-B805-8BCE-1070-B32C10B0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Hierarchy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0C45819-93D3-FE6E-080E-50F2A080A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554126"/>
              </p:ext>
            </p:extLst>
          </p:nvPr>
        </p:nvGraphicFramePr>
        <p:xfrm>
          <a:off x="334963" y="1665288"/>
          <a:ext cx="11522074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954">
                  <a:extLst>
                    <a:ext uri="{9D8B030D-6E8A-4147-A177-3AD203B41FA5}">
                      <a16:colId xmlns:a16="http://schemas.microsoft.com/office/drawing/2014/main" val="4193262162"/>
                    </a:ext>
                  </a:extLst>
                </a:gridCol>
                <a:gridCol w="1175555">
                  <a:extLst>
                    <a:ext uri="{9D8B030D-6E8A-4147-A177-3AD203B41FA5}">
                      <a16:colId xmlns:a16="http://schemas.microsoft.com/office/drawing/2014/main" val="1800965133"/>
                    </a:ext>
                  </a:extLst>
                </a:gridCol>
                <a:gridCol w="2626157">
                  <a:extLst>
                    <a:ext uri="{9D8B030D-6E8A-4147-A177-3AD203B41FA5}">
                      <a16:colId xmlns:a16="http://schemas.microsoft.com/office/drawing/2014/main" val="1060759863"/>
                    </a:ext>
                  </a:extLst>
                </a:gridCol>
                <a:gridCol w="775411">
                  <a:extLst>
                    <a:ext uri="{9D8B030D-6E8A-4147-A177-3AD203B41FA5}">
                      <a16:colId xmlns:a16="http://schemas.microsoft.com/office/drawing/2014/main" val="155187064"/>
                    </a:ext>
                  </a:extLst>
                </a:gridCol>
                <a:gridCol w="5821997">
                  <a:extLst>
                    <a:ext uri="{9D8B030D-6E8A-4147-A177-3AD203B41FA5}">
                      <a16:colId xmlns:a16="http://schemas.microsoft.com/office/drawing/2014/main" val="860408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315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or X with LOCK ESCALATION</a:t>
                      </a:r>
                      <a:r>
                        <a:rPr lang="en-US" sz="1600" b="1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8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if LOCK_ESCALATION = 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9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or S if the table is a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1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65353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C46A2AB-6990-B8E7-5B41-D1A664FB5039}"/>
              </a:ext>
            </a:extLst>
          </p:cNvPr>
          <p:cNvSpPr txBox="1"/>
          <p:nvPr/>
        </p:nvSpPr>
        <p:spPr>
          <a:xfrm>
            <a:off x="334963" y="4308653"/>
            <a:ext cx="1152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en-US" b="1" dirty="0"/>
              <a:t>*</a:t>
            </a:r>
            <a:r>
              <a:rPr lang="en-US" dirty="0"/>
              <a:t>	Lock escalation in SQL Server is the process of converting many fine-grained locks (like row or page locks) into fewer coarse-grained locks (like table locks) to reduce system overhead.</a:t>
            </a:r>
          </a:p>
        </p:txBody>
      </p:sp>
    </p:spTree>
    <p:extLst>
      <p:ext uri="{BB962C8B-B14F-4D97-AF65-F5344CB8AC3E}">
        <p14:creationId xmlns:p14="http://schemas.microsoft.com/office/powerpoint/2010/main" val="92782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DACC03-174B-F348-4FF0-CF8D4A99E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dbo.customers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SET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 Ricken’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WHERE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10403C-EE6E-1739-5879-48BABF7AA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Hierarchy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57268"/>
              </p:ext>
            </p:extLst>
          </p:nvPr>
        </p:nvGraphicFramePr>
        <p:xfrm>
          <a:off x="1814944" y="1564246"/>
          <a:ext cx="2817218" cy="7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423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8829" y="3958016"/>
            <a:ext cx="2001982" cy="1988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000" dirty="0"/>
              <a:t>1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2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3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b="1" dirty="0"/>
              <a:t>10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	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4006607" y="1893322"/>
            <a:ext cx="4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FEE748-6D1A-EA8A-53A2-9EFF5CA57DA7}"/>
              </a:ext>
            </a:extLst>
          </p:cNvPr>
          <p:cNvSpPr txBox="1"/>
          <p:nvPr/>
        </p:nvSpPr>
        <p:spPr>
          <a:xfrm>
            <a:off x="2192480" y="3651956"/>
            <a:ext cx="46369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3082B1B7-25FA-8A4C-856E-F8E7B8CB861F}"/>
              </a:ext>
            </a:extLst>
          </p:cNvPr>
          <p:cNvCxnSpPr>
            <a:cxnSpLocks/>
            <a:stCxn id="2" idx="1"/>
            <a:endCxn id="7" idx="1"/>
          </p:cNvCxnSpPr>
          <p:nvPr/>
        </p:nvCxnSpPr>
        <p:spPr>
          <a:xfrm rot="10800000" flipH="1" flipV="1">
            <a:off x="1814944" y="1950765"/>
            <a:ext cx="377536" cy="1855079"/>
          </a:xfrm>
          <a:prstGeom prst="bentConnector3">
            <a:avLst>
              <a:gd name="adj1" fmla="val -60551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C5F057BD-2902-76C8-9E72-9439827A2869}"/>
              </a:ext>
            </a:extLst>
          </p:cNvPr>
          <p:cNvSpPr txBox="1"/>
          <p:nvPr/>
        </p:nvSpPr>
        <p:spPr>
          <a:xfrm>
            <a:off x="2200632" y="4941887"/>
            <a:ext cx="248881" cy="196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noAutofit/>
          </a:bodyPr>
          <a:lstStyle>
            <a:defPPr>
              <a:defRPr lang="de-DE"/>
            </a:defPPr>
            <a:lvl1pPr>
              <a:tabLst>
                <a:tab pos="360363" algn="l"/>
              </a:tabLst>
              <a:defRPr sz="1400" b="1"/>
            </a:lvl1pPr>
          </a:lstStyle>
          <a:p>
            <a:r>
              <a:rPr lang="en-US" sz="1000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2F61B68-6C2C-D624-1658-654967C6CB05}"/>
              </a:ext>
            </a:extLst>
          </p:cNvPr>
          <p:cNvSpPr txBox="1"/>
          <p:nvPr/>
        </p:nvSpPr>
        <p:spPr>
          <a:xfrm>
            <a:off x="2200632" y="4930774"/>
            <a:ext cx="248881" cy="229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noAutofit/>
          </a:bodyPr>
          <a:lstStyle>
            <a:defPPr>
              <a:defRPr lang="de-DE"/>
            </a:defPPr>
            <a:lvl1pPr>
              <a:tabLst>
                <a:tab pos="360363" algn="l"/>
              </a:tabLst>
              <a:defRPr sz="1400" b="1"/>
            </a:lvl1pPr>
          </a:lstStyle>
          <a:p>
            <a:pPr algn="ctr"/>
            <a:r>
              <a:rPr lang="en-US" sz="10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78D07DA-F82B-A04C-8155-2E1D33688617}"/>
              </a:ext>
            </a:extLst>
          </p:cNvPr>
          <p:cNvCxnSpPr>
            <a:cxnSpLocks/>
            <a:stCxn id="7" idx="1"/>
            <a:endCxn id="19" idx="1"/>
          </p:cNvCxnSpPr>
          <p:nvPr/>
        </p:nvCxnSpPr>
        <p:spPr>
          <a:xfrm rot="10800000" flipH="1" flipV="1">
            <a:off x="2192480" y="3805844"/>
            <a:ext cx="8152" cy="1234345"/>
          </a:xfrm>
          <a:prstGeom prst="bentConnector3">
            <a:avLst>
              <a:gd name="adj1" fmla="val -280422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9" grpId="0" animBg="1"/>
      <p:bldP spid="28" grpId="0" animBg="1"/>
      <p:bldP spid="37" grpId="0"/>
      <p:bldP spid="7" grpId="0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0B9B-6DAD-3ED5-1631-BD70AC9D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1ECE7E1-7F6B-944B-1C44-5B8D352D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SET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 Ricken’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WHERE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&lt;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AAAFD4-786F-ACB5-6862-87777F786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958C59DB-3926-9DEA-71F8-0022F7D7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5FCBFAD-7406-E4A7-EE40-E33816022536}"/>
              </a:ext>
            </a:extLst>
          </p:cNvPr>
          <p:cNvGraphicFramePr>
            <a:graphicFrameLocks noGrp="1"/>
          </p:cNvGraphicFramePr>
          <p:nvPr/>
        </p:nvGraphicFramePr>
        <p:xfrm>
          <a:off x="1814944" y="1564246"/>
          <a:ext cx="2817218" cy="7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423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16CAEAF-4B46-4BC5-48C9-96E9A23679E8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1C7FB9-CA37-0D24-5488-3FF266369146}"/>
              </a:ext>
            </a:extLst>
          </p:cNvPr>
          <p:cNvSpPr txBox="1"/>
          <p:nvPr/>
        </p:nvSpPr>
        <p:spPr>
          <a:xfrm>
            <a:off x="2198828" y="3947074"/>
            <a:ext cx="1995634" cy="1988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b="1" dirty="0"/>
              <a:t>	</a:t>
            </a:r>
            <a:r>
              <a:rPr lang="en-US" sz="1000" dirty="0"/>
              <a:t>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11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A0742B5-88C0-44EB-01BD-8D1604762C7E}"/>
              </a:ext>
            </a:extLst>
          </p:cNvPr>
          <p:cNvSpPr txBox="1"/>
          <p:nvPr/>
        </p:nvSpPr>
        <p:spPr>
          <a:xfrm>
            <a:off x="4006607" y="1893322"/>
            <a:ext cx="4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D617C04A-8713-7838-8118-145C855E3727}"/>
              </a:ext>
            </a:extLst>
          </p:cNvPr>
          <p:cNvCxnSpPr>
            <a:cxnSpLocks/>
            <a:stCxn id="2" idx="1"/>
            <a:endCxn id="7" idx="1"/>
          </p:cNvCxnSpPr>
          <p:nvPr/>
        </p:nvCxnSpPr>
        <p:spPr>
          <a:xfrm rot="10800000" flipH="1" flipV="1">
            <a:off x="1814944" y="1950765"/>
            <a:ext cx="377536" cy="1855079"/>
          </a:xfrm>
          <a:prstGeom prst="bentConnector3">
            <a:avLst>
              <a:gd name="adj1" fmla="val -60551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344F7BA0-7AB0-1994-7D0C-CBA681C10D50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2192480" y="3805844"/>
            <a:ext cx="6348" cy="1141921"/>
          </a:xfrm>
          <a:prstGeom prst="bentConnector3">
            <a:avLst>
              <a:gd name="adj1" fmla="val -3601134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4DBFC6A-BDE1-0057-ECA1-E181DA3258CE}"/>
              </a:ext>
            </a:extLst>
          </p:cNvPr>
          <p:cNvSpPr txBox="1"/>
          <p:nvPr/>
        </p:nvSpPr>
        <p:spPr>
          <a:xfrm>
            <a:off x="2198828" y="3959732"/>
            <a:ext cx="1995633" cy="19760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000" dirty="0"/>
              <a:t>1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2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3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10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ADE8A2A-59E3-DD87-4908-624EF471922D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	PAGE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E5C574-5CA8-9494-E6D6-2096AA4BEA89}"/>
              </a:ext>
            </a:extLst>
          </p:cNvPr>
          <p:cNvSpPr txBox="1"/>
          <p:nvPr/>
        </p:nvSpPr>
        <p:spPr>
          <a:xfrm>
            <a:off x="2192480" y="3651956"/>
            <a:ext cx="46369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D8E3D4-1598-90EC-5D80-71466E3423EF}"/>
              </a:ext>
            </a:extLst>
          </p:cNvPr>
          <p:cNvSpPr txBox="1"/>
          <p:nvPr/>
        </p:nvSpPr>
        <p:spPr>
          <a:xfrm>
            <a:off x="5428539" y="3912596"/>
            <a:ext cx="3296652" cy="138499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  <a:p>
            <a:endParaRPr lang="en-US" sz="1400" dirty="0"/>
          </a:p>
          <a:p>
            <a:r>
              <a:rPr lang="en-US" sz="1400" dirty="0"/>
              <a:t>The check for Lock Escalation happens every 1.250 rows!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13E191E-CD04-5E16-75D9-38DAEF7366AC}"/>
              </a:ext>
            </a:extLst>
          </p:cNvPr>
          <p:cNvSpPr/>
          <p:nvPr/>
        </p:nvSpPr>
        <p:spPr>
          <a:xfrm>
            <a:off x="4305425" y="3597275"/>
            <a:ext cx="365682" cy="2355958"/>
          </a:xfrm>
          <a:prstGeom prst="rightBrace">
            <a:avLst>
              <a:gd name="adj1" fmla="val 8333"/>
              <a:gd name="adj2" fmla="val 49461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575053EB-BE44-CAC6-0A2E-4C0C88AA759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 flipH="1" flipV="1">
            <a:off x="4671107" y="4762555"/>
            <a:ext cx="2405758" cy="535036"/>
          </a:xfrm>
          <a:prstGeom prst="bentConnector4">
            <a:avLst>
              <a:gd name="adj1" fmla="val 11210"/>
              <a:gd name="adj2" fmla="val 209871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7F87387E-33CD-984D-8A3D-CB7958E41D05}"/>
              </a:ext>
            </a:extLst>
          </p:cNvPr>
          <p:cNvCxnSpPr>
            <a:cxnSpLocks/>
            <a:stCxn id="13" idx="1"/>
            <a:endCxn id="2" idx="3"/>
          </p:cNvCxnSpPr>
          <p:nvPr/>
        </p:nvCxnSpPr>
        <p:spPr>
          <a:xfrm rot="10800000">
            <a:off x="4632163" y="1950766"/>
            <a:ext cx="796377" cy="26543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D3FB582-7E21-2F0F-A157-4672A8A2EC1C}"/>
              </a:ext>
            </a:extLst>
          </p:cNvPr>
          <p:cNvSpPr txBox="1"/>
          <p:nvPr/>
        </p:nvSpPr>
        <p:spPr>
          <a:xfrm>
            <a:off x="4006607" y="1893322"/>
            <a:ext cx="4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81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9" grpId="0" animBg="1"/>
      <p:bldP spid="37" grpId="0"/>
      <p:bldP spid="37" grpId="1"/>
      <p:bldP spid="11" grpId="0" animBg="1"/>
      <p:bldP spid="11" grpId="1" animBg="1"/>
      <p:bldP spid="11" grpId="2" animBg="1"/>
      <p:bldP spid="28" grpId="0" animBg="1"/>
      <p:bldP spid="7" grpId="0"/>
      <p:bldP spid="7" grpId="1"/>
      <p:bldP spid="13" grpId="0" animBg="1"/>
      <p:bldP spid="14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0165-3DF9-D1F3-6EF0-D93657CC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B19DD4-D07B-A63B-15A0-292B33294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Transaction Isolation Levels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2F026EE-A3F6-D476-40B1-59D0DFEBE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controlling the management of </a:t>
            </a:r>
            <a:r>
              <a:rPr lang="en-US" b="1" dirty="0"/>
              <a:t>visibility</a:t>
            </a:r>
          </a:p>
        </p:txBody>
      </p:sp>
    </p:spTree>
    <p:extLst>
      <p:ext uri="{BB962C8B-B14F-4D97-AF65-F5344CB8AC3E}">
        <p14:creationId xmlns:p14="http://schemas.microsoft.com/office/powerpoint/2010/main" val="70228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5B1B6-4C6E-1A35-DF79-24AC12DB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2EFBC-5255-F851-78EC-B7CECB59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Isolation Levels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23F92-6166-8783-9C3E-1D310349C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5" y="1665287"/>
            <a:ext cx="11522075" cy="1943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Transaction Isolation Levels in SQL Server control the visibility of data changes made by concurrent transactions</a:t>
            </a:r>
          </a:p>
          <a:p>
            <a:r>
              <a:rPr lang="en-US" dirty="0"/>
              <a:t>Manage, how transactions interact with each other.</a:t>
            </a:r>
          </a:p>
          <a:p>
            <a:r>
              <a:rPr lang="en-US" dirty="0"/>
              <a:t>There are five main isolation levels, each providing a different balance between consistency and concurrency: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11BD4F7-5825-1BC1-1D3C-BF74F1787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58571"/>
              </p:ext>
            </p:extLst>
          </p:nvPr>
        </p:nvGraphicFramePr>
        <p:xfrm>
          <a:off x="334960" y="3608388"/>
          <a:ext cx="11522072" cy="235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18">
                  <a:extLst>
                    <a:ext uri="{9D8B030D-6E8A-4147-A177-3AD203B41FA5}">
                      <a16:colId xmlns:a16="http://schemas.microsoft.com/office/drawing/2014/main" val="1846009585"/>
                    </a:ext>
                  </a:extLst>
                </a:gridCol>
                <a:gridCol w="2880518">
                  <a:extLst>
                    <a:ext uri="{9D8B030D-6E8A-4147-A177-3AD203B41FA5}">
                      <a16:colId xmlns:a16="http://schemas.microsoft.com/office/drawing/2014/main" val="53477002"/>
                    </a:ext>
                  </a:extLst>
                </a:gridCol>
                <a:gridCol w="2880518">
                  <a:extLst>
                    <a:ext uri="{9D8B030D-6E8A-4147-A177-3AD203B41FA5}">
                      <a16:colId xmlns:a16="http://schemas.microsoft.com/office/drawing/2014/main" val="922893009"/>
                    </a:ext>
                  </a:extLst>
                </a:gridCol>
                <a:gridCol w="2880518">
                  <a:extLst>
                    <a:ext uri="{9D8B030D-6E8A-4147-A177-3AD203B41FA5}">
                      <a16:colId xmlns:a16="http://schemas.microsoft.com/office/drawing/2014/main" val="2168616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Dirty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Phantom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 Repeatable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86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Uncommitted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3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Repeatable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3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Serializable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6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80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4B8C8-828B-8B61-2E21-94A8E5EE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Reads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65E558-D66C-ABFA-104E-CE4AA6F95691}"/>
              </a:ext>
            </a:extLst>
          </p:cNvPr>
          <p:cNvSpPr txBox="1"/>
          <p:nvPr/>
        </p:nvSpPr>
        <p:spPr>
          <a:xfrm>
            <a:off x="334966" y="1557339"/>
            <a:ext cx="3582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UPDATE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SET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‘New company 0010’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WHERE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GO</a:t>
            </a:r>
            <a:endParaRPr lang="en-US" sz="1200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89714BB9-47D9-786C-DCE5-5BC4A218F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3527"/>
              </p:ext>
            </p:extLst>
          </p:nvPr>
        </p:nvGraphicFramePr>
        <p:xfrm>
          <a:off x="334966" y="2878938"/>
          <a:ext cx="41969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619">
                  <a:extLst>
                    <a:ext uri="{9D8B030D-6E8A-4147-A177-3AD203B41FA5}">
                      <a16:colId xmlns:a16="http://schemas.microsoft.com/office/drawing/2014/main" val="2842870475"/>
                    </a:ext>
                  </a:extLst>
                </a:gridCol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1662D993-7536-AE2D-CBC5-5206B300C59D}"/>
              </a:ext>
            </a:extLst>
          </p:cNvPr>
          <p:cNvSpPr txBox="1"/>
          <p:nvPr/>
        </p:nvSpPr>
        <p:spPr>
          <a:xfrm>
            <a:off x="6267442" y="1557339"/>
            <a:ext cx="4852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TRANSACTION ISOLATION LEVEL READ UNCOMMITTED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463BE95-643F-8AF9-A915-9AE48FCFE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25006"/>
              </p:ext>
            </p:extLst>
          </p:nvPr>
        </p:nvGraphicFramePr>
        <p:xfrm>
          <a:off x="6267442" y="2878938"/>
          <a:ext cx="41969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619">
                  <a:extLst>
                    <a:ext uri="{9D8B030D-6E8A-4147-A177-3AD203B41FA5}">
                      <a16:colId xmlns:a16="http://schemas.microsoft.com/office/drawing/2014/main" val="2842870475"/>
                    </a:ext>
                  </a:extLst>
                </a:gridCol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 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(uncommitted!)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7316FED-2EE6-254E-E67F-707CEF301DF3}"/>
              </a:ext>
            </a:extLst>
          </p:cNvPr>
          <p:cNvSpPr txBox="1"/>
          <p:nvPr/>
        </p:nvSpPr>
        <p:spPr>
          <a:xfrm>
            <a:off x="334966" y="4354285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F0240-2445-1CFF-E522-6FAD01333C6B}"/>
              </a:ext>
            </a:extLst>
          </p:cNvPr>
          <p:cNvSpPr txBox="1"/>
          <p:nvPr/>
        </p:nvSpPr>
        <p:spPr>
          <a:xfrm>
            <a:off x="6267442" y="3229564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8A5C4F-F4CB-46D4-55F5-BDDFD3008E36}"/>
              </a:ext>
            </a:extLst>
          </p:cNvPr>
          <p:cNvSpPr txBox="1"/>
          <p:nvPr/>
        </p:nvSpPr>
        <p:spPr>
          <a:xfrm>
            <a:off x="6267441" y="3608388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1C186-43F1-F4A9-FC0B-00ACC3425C00}"/>
              </a:ext>
            </a:extLst>
          </p:cNvPr>
          <p:cNvSpPr txBox="1"/>
          <p:nvPr/>
        </p:nvSpPr>
        <p:spPr>
          <a:xfrm>
            <a:off x="6267440" y="3987212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23FAE54-B045-ED33-7D9F-D5E0B48099F1}"/>
              </a:ext>
            </a:extLst>
          </p:cNvPr>
          <p:cNvSpPr txBox="1"/>
          <p:nvPr/>
        </p:nvSpPr>
        <p:spPr>
          <a:xfrm>
            <a:off x="6267439" y="4366036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639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40506-8882-EE45-516B-360F04CF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23BF8-CE7C-2427-9B00-C1D558FB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Reads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08D170-3C9A-8B1B-8137-195E716C1703}"/>
              </a:ext>
            </a:extLst>
          </p:cNvPr>
          <p:cNvSpPr txBox="1"/>
          <p:nvPr/>
        </p:nvSpPr>
        <p:spPr>
          <a:xfrm>
            <a:off x="334966" y="1557339"/>
            <a:ext cx="3582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2000000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E95E20E-5F70-98AD-9F87-C8B987DCF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63340"/>
              </p:ext>
            </p:extLst>
          </p:nvPr>
        </p:nvGraphicFramePr>
        <p:xfrm>
          <a:off x="334966" y="2878938"/>
          <a:ext cx="35943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4B8095D-A5D0-F379-9939-C4A6097EC772}"/>
              </a:ext>
            </a:extLst>
          </p:cNvPr>
          <p:cNvSpPr txBox="1"/>
          <p:nvPr/>
        </p:nvSpPr>
        <p:spPr>
          <a:xfrm>
            <a:off x="6267442" y="1557339"/>
            <a:ext cx="485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COUNT_BIG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1E4C06E0-AC8E-075B-2924-9356EC46F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07034"/>
              </p:ext>
            </p:extLst>
          </p:nvPr>
        </p:nvGraphicFramePr>
        <p:xfrm>
          <a:off x="6267442" y="2878938"/>
          <a:ext cx="35943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CD8A188-A3D0-8A7E-3CCF-807A68161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59622"/>
              </p:ext>
            </p:extLst>
          </p:nvPr>
        </p:nvGraphicFramePr>
        <p:xfrm>
          <a:off x="334966" y="2878938"/>
          <a:ext cx="359436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2000000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Customer2000000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933438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F739563-A68D-C300-BADA-340C9C90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76085"/>
              </p:ext>
            </p:extLst>
          </p:nvPr>
        </p:nvGraphicFramePr>
        <p:xfrm>
          <a:off x="6267442" y="2878938"/>
          <a:ext cx="359436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2000000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93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70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Isolation Levels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835D2-945B-329C-88B0-B9169799A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0C8E2E-0C3C-A818-F633-B5943D9CB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0B3CC06-F7BF-A9F3-FB11-12744365D7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concurrency problems that SQL Server can no longer solve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259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4EDA-0E45-AE7F-692A-A895059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Dining Philosophers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BC0322-276E-07FC-A94C-D603BD8CA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7768116" cy="4644032"/>
          </a:xfrm>
        </p:spPr>
        <p:txBody>
          <a:bodyPr>
            <a:normAutofit/>
          </a:bodyPr>
          <a:lstStyle/>
          <a:p>
            <a:r>
              <a:rPr lang="en-US" noProof="0" dirty="0"/>
              <a:t>Dining Philosophers Problem</a:t>
            </a:r>
          </a:p>
          <a:p>
            <a:pPr lvl="1"/>
            <a:r>
              <a:rPr lang="en-US" noProof="0" dirty="0"/>
              <a:t>Five philosophers sit at a round table, alternating between thinking and eating. Each philosopher has a plate of spaghetti and a fork on either side of their plate.</a:t>
            </a:r>
          </a:p>
          <a:p>
            <a:pPr lvl="1"/>
            <a:r>
              <a:rPr lang="en-US" noProof="0" dirty="0"/>
              <a:t>To eat, a philosopher needs to use both forks. Since each philosopher shares a fork with their neighbor, there are only five forks available.</a:t>
            </a:r>
          </a:p>
          <a:p>
            <a:pPr lvl="1"/>
            <a:r>
              <a:rPr lang="en-US" noProof="0" dirty="0"/>
              <a:t>Philosophers must avoid </a:t>
            </a:r>
            <a:r>
              <a:rPr lang="en-US" b="1" noProof="0" dirty="0"/>
              <a:t>deadlock</a:t>
            </a:r>
            <a:r>
              <a:rPr lang="en-US" noProof="0" dirty="0"/>
              <a:t>, where each philosopher picks up one fork and waits indefinitely for the other fork to become available.</a:t>
            </a:r>
          </a:p>
          <a:p>
            <a:pPr lvl="1"/>
            <a:r>
              <a:rPr lang="en-US" noProof="0" dirty="0"/>
              <a:t>Strategies include allowing only a subset of philosophers to pick up forks at the same time, using a waiter to control access to forks, or implementing an asymmetric solution to break potential deadlocks.</a:t>
            </a:r>
          </a:p>
          <a:p>
            <a:r>
              <a:rPr lang="en-US" noProof="0" dirty="0"/>
              <a:t>This problem illustrates issues of resource allocation and synchronization in concurrent programming, highlighting challenges in ensuring deadlock-free and efficient resource sharing among processes.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9B4A94-E9B8-9603-8EAB-15B004564D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6" y="1665288"/>
            <a:ext cx="3580804" cy="37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7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3F2781-03F5-529F-F38B-F5D4FD12C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Deadlock Scenarios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4BE029-9EF0-3C13-9557-100970EE1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solve Deadlock Scenarios</a:t>
            </a:r>
          </a:p>
        </p:txBody>
      </p:sp>
    </p:spTree>
    <p:extLst>
      <p:ext uri="{BB962C8B-B14F-4D97-AF65-F5344CB8AC3E}">
        <p14:creationId xmlns:p14="http://schemas.microsoft.com/office/powerpoint/2010/main" val="314590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9D473E7-20CF-D15A-D909-2DAF4A92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Jacky with Cola…</a:t>
            </a:r>
          </a:p>
        </p:txBody>
      </p:sp>
      <p:pic>
        <p:nvPicPr>
          <p:cNvPr id="1026" name="Picture 2" descr="Whiskey Jack Daniels Cola Flasche Kaufen Jack Daniels Old No ...">
            <a:extLst>
              <a:ext uri="{FF2B5EF4-FFF2-40B4-BE49-F238E27FC236}">
                <a16:creationId xmlns:a16="http://schemas.microsoft.com/office/drawing/2014/main" id="{11E47BAB-455A-09E2-4E22-11359337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3" b="14939"/>
          <a:stretch>
            <a:fillRect/>
          </a:stretch>
        </p:blipFill>
        <p:spPr bwMode="auto">
          <a:xfrm>
            <a:off x="2666999" y="1688636"/>
            <a:ext cx="6858000" cy="41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EST Jack and Coke with Expert Tips - Platter Talk">
            <a:extLst>
              <a:ext uri="{FF2B5EF4-FFF2-40B4-BE49-F238E27FC236}">
                <a16:creationId xmlns:a16="http://schemas.microsoft.com/office/drawing/2014/main" id="{78067D26-3C20-D15E-09D2-65709F6B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66" y="1688635"/>
            <a:ext cx="4134267" cy="41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EFC66-D9BA-DC87-87D2-DDCA25F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Deadlock Scenarios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B00AE-F5D6-8AEB-8F89-A5DAE010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Deadlock</a:t>
            </a:r>
          </a:p>
          <a:p>
            <a:r>
              <a:rPr lang="en-US" dirty="0"/>
              <a:t>Range Deadlock</a:t>
            </a:r>
          </a:p>
          <a:p>
            <a:r>
              <a:rPr lang="en-US" dirty="0"/>
              <a:t>Implicit Deadlock</a:t>
            </a:r>
          </a:p>
          <a:p>
            <a:r>
              <a:rPr lang="en-US" dirty="0"/>
              <a:t>NOLOCK Deadlock</a:t>
            </a:r>
          </a:p>
          <a:p>
            <a:r>
              <a:rPr lang="en-US" dirty="0"/>
              <a:t>Hidden Deadlock</a:t>
            </a:r>
          </a:p>
          <a:p>
            <a:r>
              <a:rPr lang="en-US" dirty="0"/>
              <a:t>One Query Deadlock</a:t>
            </a:r>
          </a:p>
        </p:txBody>
      </p:sp>
    </p:spTree>
    <p:extLst>
      <p:ext uri="{BB962C8B-B14F-4D97-AF65-F5344CB8AC3E}">
        <p14:creationId xmlns:p14="http://schemas.microsoft.com/office/powerpoint/2010/main" val="366363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F35A0-EEDC-E4C3-8B83-6A9FEFB6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2C13F8-8E2E-8934-B363-F01DE5D8E7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Classic Deadlock Scenario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7ABF080-FE6D-AD68-9F46-6CF704DC7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Every child wants their friend's toy without giving up their own.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053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4D707-CA4B-FE67-AA26-195EA033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Deadlock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D975E3-6DA1-1855-FFED-F4F969AD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3114135" cy="97070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update_customers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'Uwe’</a:t>
            </a:r>
            <a:b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404D63F-3FC5-D990-3B26-B442A4EB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83108" y="2635994"/>
            <a:ext cx="2873532" cy="97070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n_name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'UK’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n_nationkey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latin typeface="Lucida Console" panose="020B0609040504020204" pitchFamily="49" charset="0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183981B-AE07-05EF-61C4-CB5F3AB67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71130"/>
              </p:ext>
            </p:extLst>
          </p:nvPr>
        </p:nvGraphicFramePr>
        <p:xfrm>
          <a:off x="4441765" y="1716865"/>
          <a:ext cx="3308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48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1C761C3-73E2-33DF-29B2-DBAF1969F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23434"/>
              </p:ext>
            </p:extLst>
          </p:nvPr>
        </p:nvGraphicFramePr>
        <p:xfrm>
          <a:off x="4441765" y="3958721"/>
          <a:ext cx="33084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81">
                  <a:extLst>
                    <a:ext uri="{9D8B030D-6E8A-4147-A177-3AD203B41FA5}">
                      <a16:colId xmlns:a16="http://schemas.microsoft.com/office/drawing/2014/main" val="454890317"/>
                    </a:ext>
                  </a:extLst>
                </a:gridCol>
                <a:gridCol w="1152841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89219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55749">
                  <a:extLst>
                    <a:ext uri="{9D8B030D-6E8A-4147-A177-3AD203B41FA5}">
                      <a16:colId xmlns:a16="http://schemas.microsoft.com/office/drawing/2014/main" val="2064595436"/>
                    </a:ext>
                  </a:extLst>
                </a:gridCol>
              </a:tblGrid>
              <a:tr h="21366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n_nationkey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2E88EACA-2775-6F2B-4FF2-E99F8D2C7D5F}"/>
              </a:ext>
            </a:extLst>
          </p:cNvPr>
          <p:cNvSpPr txBox="1"/>
          <p:nvPr/>
        </p:nvSpPr>
        <p:spPr>
          <a:xfrm>
            <a:off x="7264053" y="475532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6478BE-4F19-3310-4DFC-38DC4727BEED}"/>
              </a:ext>
            </a:extLst>
          </p:cNvPr>
          <p:cNvSpPr txBox="1"/>
          <p:nvPr/>
        </p:nvSpPr>
        <p:spPr>
          <a:xfrm>
            <a:off x="4568325" y="280443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EA63124F-D79B-92FD-DC17-1B7ED1FA494F}"/>
              </a:ext>
            </a:extLst>
          </p:cNvPr>
          <p:cNvSpPr txBox="1">
            <a:spLocks/>
          </p:cNvSpPr>
          <p:nvPr/>
        </p:nvSpPr>
        <p:spPr>
          <a:xfrm>
            <a:off x="335360" y="3608388"/>
            <a:ext cx="3114135" cy="51688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78" indent="-22857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dbo.nations</a:t>
            </a:r>
            <a:b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n_nationkey = 2;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FAC3D66-8E1E-7F28-CE45-B864990C5C38}"/>
              </a:ext>
            </a:extLst>
          </p:cNvPr>
          <p:cNvSpPr txBox="1"/>
          <p:nvPr/>
        </p:nvSpPr>
        <p:spPr>
          <a:xfrm>
            <a:off x="4562922" y="475532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433D4D87-C2E9-EE95-C74C-275E499DD26D}"/>
              </a:ext>
            </a:extLst>
          </p:cNvPr>
          <p:cNvSpPr txBox="1">
            <a:spLocks/>
          </p:cNvSpPr>
          <p:nvPr/>
        </p:nvSpPr>
        <p:spPr>
          <a:xfrm>
            <a:off x="8983104" y="4134619"/>
            <a:ext cx="2873532" cy="51688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78" indent="-22857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dbo.customers</a:t>
            </a:r>
            <a:b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c_custkey = 3;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D61FE9-F27E-9E20-34DB-D17BD05B6C78}"/>
              </a:ext>
            </a:extLst>
          </p:cNvPr>
          <p:cNvSpPr txBox="1"/>
          <p:nvPr/>
        </p:nvSpPr>
        <p:spPr>
          <a:xfrm>
            <a:off x="7264053" y="280443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trike="sngStrike" dirty="0">
                <a:solidFill>
                  <a:srgbClr val="00B050"/>
                </a:solidFill>
              </a:rPr>
              <a:t>S</a:t>
            </a:r>
            <a:endParaRPr lang="en-US" sz="1200" strike="sngStrike" dirty="0">
              <a:solidFill>
                <a:srgbClr val="00B05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87F504-529A-81EE-925D-6A3C3A8C330C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449495" y="2150641"/>
            <a:ext cx="1118830" cy="7922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B036B1-6741-E944-3F4F-6272F4CC6500}"/>
              </a:ext>
            </a:extLst>
          </p:cNvPr>
          <p:cNvCxnSpPr>
            <a:stCxn id="5" idx="1"/>
            <a:endCxn id="10" idx="3"/>
          </p:cNvCxnSpPr>
          <p:nvPr/>
        </p:nvCxnSpPr>
        <p:spPr>
          <a:xfrm flipH="1">
            <a:off x="7549709" y="3121347"/>
            <a:ext cx="1433399" cy="17724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44F8F2B-0730-4A3E-7ED9-2D41D27225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449495" y="3866829"/>
            <a:ext cx="1113427" cy="10269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003972-D6B6-AD09-8442-BCD002763668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 flipV="1">
            <a:off x="7535281" y="2942931"/>
            <a:ext cx="1447823" cy="145012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88FAEE0-3210-959E-B884-CBFAC4B6C3DF}"/>
              </a:ext>
            </a:extLst>
          </p:cNvPr>
          <p:cNvSpPr txBox="1"/>
          <p:nvPr/>
        </p:nvSpPr>
        <p:spPr>
          <a:xfrm>
            <a:off x="3264076" y="1734915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DD37079-DA53-263A-A1F1-BCC9BB49ADCB}"/>
              </a:ext>
            </a:extLst>
          </p:cNvPr>
          <p:cNvSpPr txBox="1"/>
          <p:nvPr/>
        </p:nvSpPr>
        <p:spPr>
          <a:xfrm>
            <a:off x="3264076" y="3637105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1B0882-E99E-65AC-ED26-B7D86DBF8C53}"/>
              </a:ext>
            </a:extLst>
          </p:cNvPr>
          <p:cNvSpPr txBox="1"/>
          <p:nvPr/>
        </p:nvSpPr>
        <p:spPr>
          <a:xfrm>
            <a:off x="8066348" y="2650542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19EF7EF-B962-E09E-3299-76E30FFA0C51}"/>
              </a:ext>
            </a:extLst>
          </p:cNvPr>
          <p:cNvSpPr txBox="1"/>
          <p:nvPr/>
        </p:nvSpPr>
        <p:spPr>
          <a:xfrm>
            <a:off x="8066348" y="4214503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16356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1" grpId="0"/>
      <p:bldP spid="13" grpId="0"/>
      <p:bldP spid="15" grpId="0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CEFDC6C-CEEB-A3D4-F712-F922A566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Deadlock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F61D8D-FCAA-9A60-9D81-B64DA66A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1" y="2064622"/>
            <a:ext cx="11456758" cy="27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B21265-7CAE-F1D3-2FF8-82B4D34E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“classic” Deadlocks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57BB4-9842-E2FB-C783-7E168307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 of same call stack (order of executions)</a:t>
            </a:r>
          </a:p>
          <a:p>
            <a:r>
              <a:rPr lang="en-US" dirty="0" err="1"/>
              <a:t>Aquire</a:t>
            </a:r>
            <a:r>
              <a:rPr lang="en-US" dirty="0"/>
              <a:t> a lock before we start the process</a:t>
            </a:r>
          </a:p>
          <a:p>
            <a:pPr lvl="1"/>
            <a:r>
              <a:rPr lang="en-US" dirty="0"/>
              <a:t>UPDLOCK</a:t>
            </a:r>
          </a:p>
          <a:p>
            <a:pPr lvl="1"/>
            <a:r>
              <a:rPr lang="en-US" dirty="0"/>
              <a:t>HOLDLOCK (</a:t>
            </a:r>
            <a:r>
              <a:rPr lang="en-US" b="1" dirty="0">
                <a:solidFill>
                  <a:srgbClr val="FF0000"/>
                </a:solidFill>
              </a:rPr>
              <a:t>Isolation Level Serializable!</a:t>
            </a:r>
            <a:r>
              <a:rPr lang="en-US" dirty="0"/>
              <a:t>)</a:t>
            </a:r>
          </a:p>
          <a:p>
            <a:r>
              <a:rPr lang="en-US" dirty="0"/>
              <a:t>Change the isolation level to REPEATABLE READ to prevent other locks on the resource!</a:t>
            </a:r>
          </a:p>
          <a:p>
            <a:r>
              <a:rPr lang="en-US" dirty="0"/>
              <a:t>Hold required rows from the additional resource in a temporary object</a:t>
            </a:r>
          </a:p>
        </p:txBody>
      </p:sp>
    </p:spTree>
    <p:extLst>
      <p:ext uri="{BB962C8B-B14F-4D97-AF65-F5344CB8AC3E}">
        <p14:creationId xmlns:p14="http://schemas.microsoft.com/office/powerpoint/2010/main" val="3763741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A8FF-CBE5-A1AA-95CD-5C2738C5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B34141-9373-186C-189C-B7886447F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59F0EE6-EEC4-C224-B7F0-DBF9A0B4A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707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FCD9B-6957-0B9D-2964-07A0E3DA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F970DA1-3295-3AE2-DB13-A893A4DE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1194"/>
              </p:ext>
            </p:extLst>
          </p:nvPr>
        </p:nvGraphicFramePr>
        <p:xfrm>
          <a:off x="1058959" y="2636838"/>
          <a:ext cx="356780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056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35404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1160342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3">
                  <a:txBody>
                    <a:bodyPr/>
                    <a:lstStyle/>
                    <a:p>
                      <a:r>
                        <a:rPr lang="de-DE" sz="1200" dirty="0"/>
                        <a:t>dbo.customers</a:t>
                      </a:r>
                      <a:endParaRPr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c_nationkey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86BAEF0-2ED4-29FE-7240-AA11C5CB7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74785"/>
              </p:ext>
            </p:extLst>
          </p:nvPr>
        </p:nvGraphicFramePr>
        <p:xfrm>
          <a:off x="7565241" y="2641471"/>
          <a:ext cx="33943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746">
                  <a:extLst>
                    <a:ext uri="{9D8B030D-6E8A-4147-A177-3AD203B41FA5}">
                      <a16:colId xmlns:a16="http://schemas.microsoft.com/office/drawing/2014/main" val="454890317"/>
                    </a:ext>
                  </a:extLst>
                </a:gridCol>
                <a:gridCol w="10903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093888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5374">
                  <a:extLst>
                    <a:ext uri="{9D8B030D-6E8A-4147-A177-3AD203B41FA5}">
                      <a16:colId xmlns:a16="http://schemas.microsoft.com/office/drawing/2014/main" val="2064595436"/>
                    </a:ext>
                  </a:extLst>
                </a:gridCol>
              </a:tblGrid>
              <a:tr h="21366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n_nationkey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AAC5B6EA-BCDF-B562-CAC6-B34C3C4A5C2E}"/>
              </a:ext>
            </a:extLst>
          </p:cNvPr>
          <p:cNvSpPr/>
          <p:nvPr/>
        </p:nvSpPr>
        <p:spPr>
          <a:xfrm>
            <a:off x="9017000" y="2904065"/>
            <a:ext cx="1100667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BBA12B-CE7B-572E-9046-89C515613F5C}"/>
              </a:ext>
            </a:extLst>
          </p:cNvPr>
          <p:cNvSpPr/>
          <p:nvPr/>
        </p:nvSpPr>
        <p:spPr>
          <a:xfrm>
            <a:off x="2842860" y="2904065"/>
            <a:ext cx="1146721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F27661B-6A98-8B96-CBCB-528FB6BBCEA6}"/>
              </a:ext>
            </a:extLst>
          </p:cNvPr>
          <p:cNvSpPr txBox="1"/>
          <p:nvPr/>
        </p:nvSpPr>
        <p:spPr>
          <a:xfrm>
            <a:off x="9418834" y="21875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1357FA1-D82A-E57C-69C4-D3C34C023963}"/>
              </a:ext>
            </a:extLst>
          </p:cNvPr>
          <p:cNvSpPr txBox="1"/>
          <p:nvPr/>
        </p:nvSpPr>
        <p:spPr>
          <a:xfrm>
            <a:off x="3330389" y="218758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sp>
        <p:nvSpPr>
          <p:cNvPr id="17" name="Pfeil: nach links 16">
            <a:extLst>
              <a:ext uri="{FF2B5EF4-FFF2-40B4-BE49-F238E27FC236}">
                <a16:creationId xmlns:a16="http://schemas.microsoft.com/office/drawing/2014/main" id="{1948FD9D-BFFD-728D-4637-D2A8CA1062A3}"/>
              </a:ext>
            </a:extLst>
          </p:cNvPr>
          <p:cNvSpPr/>
          <p:nvPr/>
        </p:nvSpPr>
        <p:spPr>
          <a:xfrm>
            <a:off x="4626760" y="2956782"/>
            <a:ext cx="2938481" cy="52060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1 - n</a:t>
            </a:r>
          </a:p>
        </p:txBody>
      </p:sp>
    </p:spTree>
    <p:extLst>
      <p:ext uri="{BB962C8B-B14F-4D97-AF65-F5344CB8AC3E}">
        <p14:creationId xmlns:p14="http://schemas.microsoft.com/office/powerpoint/2010/main" val="60572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BCE76-0E49-F636-C707-42E62CB0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D7D68-B2C5-8402-EBA0-135753D4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F0F8F0-F71E-C295-E167-59B95AA8E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7"/>
            <a:ext cx="3114135" cy="1293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update_customers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'Uwe’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c_nationkey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99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179243C-9CA8-AD7F-92DE-F931A7EC2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83108" y="2635994"/>
            <a:ext cx="2873532" cy="97070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n_nationkey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99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latin typeface="Lucida Console" panose="020B0609040504020204" pitchFamily="49" charset="0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A08A5F37-D92D-D4B8-003E-D972B3048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86416"/>
              </p:ext>
            </p:extLst>
          </p:nvPr>
        </p:nvGraphicFramePr>
        <p:xfrm>
          <a:off x="4441765" y="1716865"/>
          <a:ext cx="3308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48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E2B76C67-458E-38F1-58C4-2B801878C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20883"/>
              </p:ext>
            </p:extLst>
          </p:nvPr>
        </p:nvGraphicFramePr>
        <p:xfrm>
          <a:off x="4441765" y="3958721"/>
          <a:ext cx="330846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81">
                  <a:extLst>
                    <a:ext uri="{9D8B030D-6E8A-4147-A177-3AD203B41FA5}">
                      <a16:colId xmlns:a16="http://schemas.microsoft.com/office/drawing/2014/main" val="454890317"/>
                    </a:ext>
                  </a:extLst>
                </a:gridCol>
                <a:gridCol w="1152841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89219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55749">
                  <a:extLst>
                    <a:ext uri="{9D8B030D-6E8A-4147-A177-3AD203B41FA5}">
                      <a16:colId xmlns:a16="http://schemas.microsoft.com/office/drawing/2014/main" val="2064595436"/>
                    </a:ext>
                  </a:extLst>
                </a:gridCol>
              </a:tblGrid>
              <a:tr h="21366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n_nationkey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180634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89204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C06FCB68-F17C-D0D9-A71F-D2F51A0D7337}"/>
              </a:ext>
            </a:extLst>
          </p:cNvPr>
          <p:cNvSpPr txBox="1"/>
          <p:nvPr/>
        </p:nvSpPr>
        <p:spPr>
          <a:xfrm>
            <a:off x="7264053" y="558038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B4F726-BF1B-9A58-B1A4-E20BE43789A8}"/>
              </a:ext>
            </a:extLst>
          </p:cNvPr>
          <p:cNvSpPr txBox="1"/>
          <p:nvPr/>
        </p:nvSpPr>
        <p:spPr>
          <a:xfrm>
            <a:off x="4568325" y="280443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EC88748-7167-1B68-D527-4E4C592E1C59}"/>
              </a:ext>
            </a:extLst>
          </p:cNvPr>
          <p:cNvSpPr txBox="1">
            <a:spLocks/>
          </p:cNvSpPr>
          <p:nvPr/>
        </p:nvSpPr>
        <p:spPr>
          <a:xfrm>
            <a:off x="335360" y="3608388"/>
            <a:ext cx="3114135" cy="51688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78" indent="-22857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dbo.nations</a:t>
            </a:r>
            <a:b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n_nationkey = 99;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23B6E0-3262-F4C4-B91C-9CF9C7F67529}"/>
              </a:ext>
            </a:extLst>
          </p:cNvPr>
          <p:cNvSpPr txBox="1"/>
          <p:nvPr/>
        </p:nvSpPr>
        <p:spPr>
          <a:xfrm>
            <a:off x="4562922" y="5580387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1A906E-3956-C201-8790-411AE0116488}"/>
              </a:ext>
            </a:extLst>
          </p:cNvPr>
          <p:cNvSpPr txBox="1"/>
          <p:nvPr/>
        </p:nvSpPr>
        <p:spPr>
          <a:xfrm>
            <a:off x="7264053" y="280443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trike="sngStrike" dirty="0">
                <a:solidFill>
                  <a:srgbClr val="00B050"/>
                </a:solidFill>
              </a:rPr>
              <a:t>S</a:t>
            </a:r>
            <a:endParaRPr lang="en-US" sz="1200" strike="sngStrike" dirty="0">
              <a:solidFill>
                <a:srgbClr val="00B05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0D0AD7D-56D5-7953-C7F6-DA0343DD795E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449495" y="2311803"/>
            <a:ext cx="1118830" cy="6311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D4E0249-4B85-92D0-5B9E-8984E77F521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549709" y="3946409"/>
            <a:ext cx="1433399" cy="17724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8F6E46A-16B0-C02B-0233-8F41A40114DD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3449495" y="2311803"/>
            <a:ext cx="1113427" cy="34070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7A76C16-8043-9784-4131-842AE592A4D2}"/>
              </a:ext>
            </a:extLst>
          </p:cNvPr>
          <p:cNvCxnSpPr>
            <a:cxnSpLocks/>
            <a:stCxn id="10" idx="3"/>
            <a:endCxn id="15" idx="3"/>
          </p:cNvCxnSpPr>
          <p:nvPr/>
        </p:nvCxnSpPr>
        <p:spPr>
          <a:xfrm flipH="1" flipV="1">
            <a:off x="7535281" y="2942931"/>
            <a:ext cx="14428" cy="27759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DBC62E9-A30C-66AD-10FC-E0616FD663D5}"/>
              </a:ext>
            </a:extLst>
          </p:cNvPr>
          <p:cNvSpPr txBox="1"/>
          <p:nvPr/>
        </p:nvSpPr>
        <p:spPr>
          <a:xfrm>
            <a:off x="3472663" y="2804431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91822B5-E473-C688-9AF7-241593BC2A82}"/>
              </a:ext>
            </a:extLst>
          </p:cNvPr>
          <p:cNvSpPr txBox="1"/>
          <p:nvPr/>
        </p:nvSpPr>
        <p:spPr>
          <a:xfrm>
            <a:off x="3472663" y="5549610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D3A1D9-74BF-67E7-B81F-D2CE3A1239A8}"/>
              </a:ext>
            </a:extLst>
          </p:cNvPr>
          <p:cNvSpPr txBox="1"/>
          <p:nvPr/>
        </p:nvSpPr>
        <p:spPr>
          <a:xfrm>
            <a:off x="7677057" y="2804431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18BDB59-BCB7-0CA8-0431-83117F1B6717}"/>
              </a:ext>
            </a:extLst>
          </p:cNvPr>
          <p:cNvSpPr txBox="1"/>
          <p:nvPr/>
        </p:nvSpPr>
        <p:spPr>
          <a:xfrm>
            <a:off x="7789376" y="5571184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7E94158-B3FD-1CCB-89A5-52E7568BFBA2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>
            <a:off x="3449495" y="3866829"/>
            <a:ext cx="1113427" cy="18520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BDB97B6-C70E-02CF-CF78-A54CFB700C88}"/>
              </a:ext>
            </a:extLst>
          </p:cNvPr>
          <p:cNvSpPr txBox="1"/>
          <p:nvPr/>
        </p:nvSpPr>
        <p:spPr>
          <a:xfrm>
            <a:off x="3472663" y="5165997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75DAA94-646A-91A7-02F7-D8839ACE2B3D}"/>
              </a:ext>
            </a:extLst>
          </p:cNvPr>
          <p:cNvSpPr txBox="1"/>
          <p:nvPr/>
        </p:nvSpPr>
        <p:spPr>
          <a:xfrm>
            <a:off x="4562922" y="5580387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01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10" grpId="0"/>
      <p:bldP spid="11" grpId="0"/>
      <p:bldP spid="12" grpId="0"/>
      <p:bldP spid="13" grpId="0"/>
      <p:bldP spid="13" grpId="1"/>
      <p:bldP spid="15" grpId="0"/>
      <p:bldP spid="21" grpId="0"/>
      <p:bldP spid="23" grpId="0"/>
      <p:bldP spid="23" grpId="1"/>
      <p:bldP spid="24" grpId="0"/>
      <p:bldP spid="32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Links for this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Scripts and Slide Decks</a:t>
            </a:r>
            <a:br>
              <a:rPr lang="en-US" noProof="0" dirty="0"/>
            </a:br>
            <a:r>
              <a:rPr lang="en-US" noProof="0" dirty="0">
                <a:hlinkClick r:id="rId2"/>
              </a:rPr>
              <a:t>https://github.com/db-berater/solving-deadlock-scenarios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ERP Demo Database (17.00 GB)</a:t>
            </a:r>
            <a:br>
              <a:rPr lang="en-US" noProof="0" dirty="0"/>
            </a:br>
            <a:r>
              <a:rPr lang="en-US" noProof="0" dirty="0">
                <a:hlinkClick r:id="rId3"/>
              </a:rPr>
              <a:t>https://db-berater.de/downloads/ERP_Demo_2012.bak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SQLQueryStress</a:t>
            </a:r>
            <a:br>
              <a:rPr lang="en-US" noProof="0" dirty="0"/>
            </a:br>
            <a:r>
              <a:rPr lang="en-US" noProof="0" dirty="0">
                <a:hlinkClick r:id="rId4"/>
              </a:rPr>
              <a:t>https://github.com/ErikEJ/SqlQueryStress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Windows Admin Center</a:t>
            </a:r>
            <a:br>
              <a:rPr lang="en-US" noProof="0" dirty="0"/>
            </a:br>
            <a:r>
              <a:rPr lang="en-US" noProof="0" dirty="0">
                <a:hlinkClick r:id="rId5"/>
              </a:rPr>
              <a:t>https://go.microsoft.com/fwlink/?linkid=2220149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 descr="Ein Bild, das Muster, Quadrat, Symmetrie, Kunst enthält.&#10;&#10;KI-generierte Inhalte können fehlerhaft sein.">
            <a:extLst>
              <a:ext uri="{FF2B5EF4-FFF2-40B4-BE49-F238E27FC236}">
                <a16:creationId xmlns:a16="http://schemas.microsoft.com/office/drawing/2014/main" id="{9108A44B-F187-3775-CA07-B505E7EC8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75278" y="3866624"/>
            <a:ext cx="1890104" cy="18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2B7E-074D-5890-4ACC-47D5EFAD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28113E-C100-5AED-7DB8-802C728A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4A8FC8-D894-83A8-92DC-E2B4C6E9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676155"/>
            <a:ext cx="1157449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3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46E6E-C787-B574-BCA3-CAE50A8B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F60B7-FD0C-F99E-EC38-77B2CA1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“Foreign Key” Deadlocks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C02D4E-39D1-E3AA-3D93-172CD3F8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Aquire</a:t>
            </a:r>
            <a:r>
              <a:rPr lang="en-US" dirty="0"/>
              <a:t> a lock before we start the process</a:t>
            </a:r>
          </a:p>
          <a:p>
            <a:pPr lvl="1"/>
            <a:r>
              <a:rPr lang="en-US" dirty="0"/>
              <a:t>UPDLOCK</a:t>
            </a:r>
          </a:p>
          <a:p>
            <a:pPr lvl="1"/>
            <a:r>
              <a:rPr lang="en-US" dirty="0"/>
              <a:t>HOLDLOCK (</a:t>
            </a:r>
            <a:r>
              <a:rPr lang="en-US" b="1" dirty="0">
                <a:solidFill>
                  <a:srgbClr val="FF0000"/>
                </a:solidFill>
              </a:rPr>
              <a:t>Isolation Level Serializable!</a:t>
            </a:r>
            <a:r>
              <a:rPr lang="en-US" dirty="0"/>
              <a:t>)</a:t>
            </a:r>
          </a:p>
          <a:p>
            <a:r>
              <a:rPr lang="en-US" dirty="0"/>
              <a:t>Hold required rows from the additional resource in a temporary object</a:t>
            </a:r>
          </a:p>
        </p:txBody>
      </p:sp>
    </p:spTree>
    <p:extLst>
      <p:ext uri="{BB962C8B-B14F-4D97-AF65-F5344CB8AC3E}">
        <p14:creationId xmlns:p14="http://schemas.microsoft.com/office/powerpoint/2010/main" val="326445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8E130-D2F3-D96A-2E1B-93273529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F2AC02-E0A2-0B04-9330-786DBAA27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Bookmark/Key Lookup Deadlock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83F1633-1E0E-23F5-769B-5743C695C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364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644CE-860C-7C6E-6D1F-3D107B2C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Bookmark/Key Lookup Deadlock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89EEBCF-74B1-A2AE-9538-7AE840B45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91335"/>
              </p:ext>
            </p:extLst>
          </p:nvPr>
        </p:nvGraphicFramePr>
        <p:xfrm>
          <a:off x="3935073" y="1716865"/>
          <a:ext cx="575325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225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906147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108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1210836">
                  <a:extLst>
                    <a:ext uri="{9D8B030D-6E8A-4147-A177-3AD203B41FA5}">
                      <a16:colId xmlns:a16="http://schemas.microsoft.com/office/drawing/2014/main" val="1058491374"/>
                    </a:ext>
                  </a:extLst>
                </a:gridCol>
                <a:gridCol w="1210836">
                  <a:extLst>
                    <a:ext uri="{9D8B030D-6E8A-4147-A177-3AD203B41FA5}">
                      <a16:colId xmlns:a16="http://schemas.microsoft.com/office/drawing/2014/main" val="428986373"/>
                    </a:ext>
                  </a:extLst>
                </a:gridCol>
                <a:gridCol w="641377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6">
                  <a:txBody>
                    <a:bodyPr/>
                    <a:lstStyle/>
                    <a:p>
                      <a:r>
                        <a:rPr lang="en-US" sz="1200" dirty="0"/>
                        <a:t>dbo.process_status (HEAP)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scancode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ship_id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is_state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CB2A8F3-E55E-7AEF-453C-83927AA140C3}"/>
              </a:ext>
            </a:extLst>
          </p:cNvPr>
          <p:cNvSpPr txBox="1"/>
          <p:nvPr/>
        </p:nvSpPr>
        <p:spPr>
          <a:xfrm>
            <a:off x="3935075" y="3720661"/>
            <a:ext cx="5753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 Create a nonclustered index on the predicate attributes */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NONCLUSTERED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nix_process_status_scancode_ship_id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process_status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scancode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ship_id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2942A8-B76D-65E0-A773-03F6DFF55FD8}"/>
              </a:ext>
            </a:extLst>
          </p:cNvPr>
          <p:cNvSpPr txBox="1"/>
          <p:nvPr/>
        </p:nvSpPr>
        <p:spPr>
          <a:xfrm>
            <a:off x="334966" y="1999068"/>
            <a:ext cx="2967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dbo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process_status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istate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scancode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@scancode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ship_id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@ship_id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AC492C26-FDC5-B6F7-F1F9-8C0DF8E3D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726754"/>
              </p:ext>
            </p:extLst>
          </p:nvPr>
        </p:nvGraphicFramePr>
        <p:xfrm>
          <a:off x="3935072" y="5290321"/>
          <a:ext cx="575325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387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143719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1437196">
                  <a:extLst>
                    <a:ext uri="{9D8B030D-6E8A-4147-A177-3AD203B41FA5}">
                      <a16:colId xmlns:a16="http://schemas.microsoft.com/office/drawing/2014/main" val="1058491374"/>
                    </a:ext>
                  </a:extLst>
                </a:gridCol>
                <a:gridCol w="1437196">
                  <a:extLst>
                    <a:ext uri="{9D8B030D-6E8A-4147-A177-3AD203B41FA5}">
                      <a16:colId xmlns:a16="http://schemas.microsoft.com/office/drawing/2014/main" val="428986373"/>
                    </a:ext>
                  </a:extLst>
                </a:gridCol>
                <a:gridCol w="761279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5">
                  <a:txBody>
                    <a:bodyPr/>
                    <a:lstStyle/>
                    <a:p>
                      <a:r>
                        <a:rPr lang="en-US" sz="1200" dirty="0"/>
                        <a:t>nix_process_status_scanncode_ship_id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scancode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ship_id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RID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</a:tbl>
          </a:graphicData>
        </a:graphic>
      </p:graphicFrame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EAF7EC5-79CA-D0D8-530B-DD117565E7D9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1818706" y="2830065"/>
            <a:ext cx="2116366" cy="28717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6FD59B-B723-5D61-648C-B701B06E09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302445" y="2414567"/>
            <a:ext cx="63262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280E5E9B-53D5-03A1-37AC-61999CA7E0F3}"/>
              </a:ext>
            </a:extLst>
          </p:cNvPr>
          <p:cNvSpPr txBox="1"/>
          <p:nvPr/>
        </p:nvSpPr>
        <p:spPr>
          <a:xfrm>
            <a:off x="4046400" y="5820362"/>
            <a:ext cx="34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F5D7E69-4FE5-13F9-C62F-547A60DD7CE1}"/>
              </a:ext>
            </a:extLst>
          </p:cNvPr>
          <p:cNvSpPr txBox="1"/>
          <p:nvPr/>
        </p:nvSpPr>
        <p:spPr>
          <a:xfrm>
            <a:off x="4046400" y="2276066"/>
            <a:ext cx="34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92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Key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26509-BDBA-22D7-ABE2-EF62F3AB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Transaction Deadlocks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762B867-88F6-94E3-D039-529992F25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9412"/>
              </p:ext>
            </p:extLst>
          </p:nvPr>
        </p:nvGraphicFramePr>
        <p:xfrm>
          <a:off x="4441765" y="2277519"/>
          <a:ext cx="3308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48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BBB3C78-A329-B635-4A15-65FA9E47308B}"/>
              </a:ext>
            </a:extLst>
          </p:cNvPr>
          <p:cNvSpPr txBox="1"/>
          <p:nvPr/>
        </p:nvSpPr>
        <p:spPr>
          <a:xfrm>
            <a:off x="334966" y="2089104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demo_table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55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0EE388-246C-62D9-8DA5-E667D0C8EA30}"/>
              </a:ext>
            </a:extLst>
          </p:cNvPr>
          <p:cNvSpPr txBox="1"/>
          <p:nvPr/>
        </p:nvSpPr>
        <p:spPr>
          <a:xfrm>
            <a:off x="4441765" y="337094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7F4DC-7E3D-ECBB-5A55-FC2B0E2B6A75}"/>
              </a:ext>
            </a:extLst>
          </p:cNvPr>
          <p:cNvSpPr txBox="1"/>
          <p:nvPr/>
        </p:nvSpPr>
        <p:spPr>
          <a:xfrm>
            <a:off x="4441765" y="365034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EDCCC3-9DEC-C8ED-9D5E-FCADE101401D}"/>
              </a:ext>
            </a:extLst>
          </p:cNvPr>
          <p:cNvSpPr txBox="1"/>
          <p:nvPr/>
        </p:nvSpPr>
        <p:spPr>
          <a:xfrm>
            <a:off x="8249754" y="2089104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demo_table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56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EC7102-7AAF-4E52-E6D9-D28E483BD633}"/>
              </a:ext>
            </a:extLst>
          </p:cNvPr>
          <p:cNvSpPr txBox="1"/>
          <p:nvPr/>
        </p:nvSpPr>
        <p:spPr>
          <a:xfrm>
            <a:off x="7116537" y="3364593"/>
            <a:ext cx="633698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C23516-CD5C-4D25-1ADE-CF1C3F155207}"/>
              </a:ext>
            </a:extLst>
          </p:cNvPr>
          <p:cNvSpPr txBox="1"/>
          <p:nvPr/>
        </p:nvSpPr>
        <p:spPr>
          <a:xfrm>
            <a:off x="7116536" y="3643993"/>
            <a:ext cx="633697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945E8B-BF90-E225-CD60-C77953F9B5D1}"/>
              </a:ext>
            </a:extLst>
          </p:cNvPr>
          <p:cNvSpPr txBox="1"/>
          <p:nvPr/>
        </p:nvSpPr>
        <p:spPr>
          <a:xfrm>
            <a:off x="4441765" y="337094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DE713E3-53E4-3731-7DAB-EC8FAC8F696F}"/>
              </a:ext>
            </a:extLst>
          </p:cNvPr>
          <p:cNvSpPr txBox="1"/>
          <p:nvPr/>
        </p:nvSpPr>
        <p:spPr>
          <a:xfrm>
            <a:off x="4441765" y="364399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F1DC6A-849A-9FB9-5FFB-407ECF0A8245}"/>
              </a:ext>
            </a:extLst>
          </p:cNvPr>
          <p:cNvSpPr txBox="1"/>
          <p:nvPr/>
        </p:nvSpPr>
        <p:spPr>
          <a:xfrm>
            <a:off x="334966" y="3104767"/>
            <a:ext cx="35060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INSERT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demo_table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SELECT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FROM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customers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WHERE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55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;</a:t>
            </a:r>
            <a:endParaRPr lang="en-US" sz="12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A9426A9-9AF2-C70F-D6A1-105DD953F3B6}"/>
              </a:ext>
            </a:extLst>
          </p:cNvPr>
          <p:cNvSpPr txBox="1"/>
          <p:nvPr/>
        </p:nvSpPr>
        <p:spPr>
          <a:xfrm>
            <a:off x="8249753" y="3104766"/>
            <a:ext cx="35060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INSERT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demo_table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SELECT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FROM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customers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WHERE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56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;</a:t>
            </a:r>
            <a:endParaRPr lang="en-US" sz="12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EDF349-9F1B-69F8-365A-82FACE15D68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392213" y="2596936"/>
            <a:ext cx="1049552" cy="9137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D6EB34D-D222-6253-4EDB-0A22511A61D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392213" y="2596936"/>
            <a:ext cx="1049552" cy="11931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97CE77D-12FA-69A4-27FB-4AA61B108A85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7750235" y="2596936"/>
            <a:ext cx="499519" cy="9073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9777475-FB74-DA37-0DC0-339ACA00466E}"/>
              </a:ext>
            </a:extLst>
          </p:cNvPr>
          <p:cNvCxnSpPr>
            <a:stCxn id="7" idx="1"/>
          </p:cNvCxnSpPr>
          <p:nvPr/>
        </p:nvCxnSpPr>
        <p:spPr>
          <a:xfrm flipH="1">
            <a:off x="7750233" y="2596936"/>
            <a:ext cx="499521" cy="11931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9C51349-524A-1EA7-AFC2-3A3668FA5A37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3841054" y="3510643"/>
            <a:ext cx="600711" cy="2866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5BEABC7-3CC3-08B9-50ED-FA0063D32A4C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3841054" y="3797263"/>
            <a:ext cx="600711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A8A3D37-CAFF-6D99-3588-540D72AD0A35}"/>
              </a:ext>
            </a:extLst>
          </p:cNvPr>
          <p:cNvSpPr txBox="1"/>
          <p:nvPr/>
        </p:nvSpPr>
        <p:spPr>
          <a:xfrm>
            <a:off x="3841053" y="3875794"/>
            <a:ext cx="60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WAIT!</a:t>
            </a:r>
            <a:br>
              <a:rPr lang="en-US" sz="800" b="1" dirty="0">
                <a:solidFill>
                  <a:srgbClr val="FF0000"/>
                </a:solidFill>
              </a:rPr>
            </a:br>
            <a:r>
              <a:rPr lang="en-US" sz="800" b="1" dirty="0">
                <a:solidFill>
                  <a:srgbClr val="FF0000"/>
                </a:solidFill>
              </a:rPr>
              <a:t>convert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140070E-0A80-F717-35AE-E7FDEEB9BAB0}"/>
              </a:ext>
            </a:extLst>
          </p:cNvPr>
          <p:cNvSpPr txBox="1"/>
          <p:nvPr/>
        </p:nvSpPr>
        <p:spPr>
          <a:xfrm>
            <a:off x="7116535" y="3364593"/>
            <a:ext cx="633697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20C9FB-2B04-51AD-0F84-4FF9CBFF08EF}"/>
              </a:ext>
            </a:extLst>
          </p:cNvPr>
          <p:cNvSpPr txBox="1"/>
          <p:nvPr/>
        </p:nvSpPr>
        <p:spPr>
          <a:xfrm>
            <a:off x="7116535" y="3637643"/>
            <a:ext cx="633697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D53FD5-1FCA-6011-8926-1DA2600D1E57}"/>
              </a:ext>
            </a:extLst>
          </p:cNvPr>
          <p:cNvCxnSpPr>
            <a:stCxn id="13" idx="1"/>
            <a:endCxn id="31" idx="3"/>
          </p:cNvCxnSpPr>
          <p:nvPr/>
        </p:nvCxnSpPr>
        <p:spPr>
          <a:xfrm flipH="1" flipV="1">
            <a:off x="7750232" y="3777343"/>
            <a:ext cx="499521" cy="199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964C902-371C-B397-2D0C-FC1C24D8EBAF}"/>
              </a:ext>
            </a:extLst>
          </p:cNvPr>
          <p:cNvCxnSpPr>
            <a:stCxn id="13" idx="1"/>
            <a:endCxn id="30" idx="3"/>
          </p:cNvCxnSpPr>
          <p:nvPr/>
        </p:nvCxnSpPr>
        <p:spPr>
          <a:xfrm flipH="1" flipV="1">
            <a:off x="7750232" y="3504293"/>
            <a:ext cx="499521" cy="29297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97DE576-B2C4-D2AA-DE61-1808161390D7}"/>
              </a:ext>
            </a:extLst>
          </p:cNvPr>
          <p:cNvSpPr txBox="1"/>
          <p:nvPr/>
        </p:nvSpPr>
        <p:spPr>
          <a:xfrm>
            <a:off x="7750232" y="3872424"/>
            <a:ext cx="60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WAIT!</a:t>
            </a:r>
            <a:br>
              <a:rPr lang="en-US" sz="800" b="1" dirty="0">
                <a:solidFill>
                  <a:srgbClr val="FF0000"/>
                </a:solidFill>
              </a:rPr>
            </a:br>
            <a:r>
              <a:rPr lang="en-US" sz="800" b="1" dirty="0">
                <a:solidFill>
                  <a:srgbClr val="FF0000"/>
                </a:solidFill>
              </a:rPr>
              <a:t>convert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49F35D9-EEBD-2F86-016D-987E5D9C4451}"/>
              </a:ext>
            </a:extLst>
          </p:cNvPr>
          <p:cNvSpPr txBox="1"/>
          <p:nvPr/>
        </p:nvSpPr>
        <p:spPr>
          <a:xfrm>
            <a:off x="3932608" y="4867633"/>
            <a:ext cx="431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108157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8" grpId="0"/>
      <p:bldP spid="8" grpId="1"/>
      <p:bldP spid="9" grpId="0"/>
      <p:bldP spid="9" grpId="1"/>
      <p:bldP spid="10" grpId="0"/>
      <p:bldP spid="11" grpId="0"/>
      <p:bldP spid="12" grpId="0"/>
      <p:bldP spid="13" grpId="0"/>
      <p:bldP spid="29" grpId="0"/>
      <p:bldP spid="30" grpId="0"/>
      <p:bldP spid="31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F5A1BC0-DD4A-3FB3-096D-4C185E200D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30841" y="844865"/>
            <a:ext cx="2418596" cy="2418597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Every deadlock tells a story — now you know how to read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Uwe.ricken@db-berater.de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https://db-berater.de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sz="1800"/>
              <a:t>Contact/social media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drinnen, Person, essend enthält.&#10;&#10;Automatisch generierte Beschreibung">
            <a:extLst>
              <a:ext uri="{FF2B5EF4-FFF2-40B4-BE49-F238E27FC236}">
                <a16:creationId xmlns:a16="http://schemas.microsoft.com/office/drawing/2014/main" id="{B83979AF-EC4E-A3B7-5E7A-4742A3BCD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1196975"/>
            <a:ext cx="3409950" cy="342900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Untertitel 2">
            <a:extLst>
              <a:ext uri="{FF2B5EF4-FFF2-40B4-BE49-F238E27FC236}">
                <a16:creationId xmlns:a16="http://schemas.microsoft.com/office/drawing/2014/main" id="{C397CE24-1561-012C-8144-0FD46600A04F}"/>
              </a:ext>
            </a:extLst>
          </p:cNvPr>
          <p:cNvSpPr txBox="1">
            <a:spLocks/>
          </p:cNvSpPr>
          <p:nvPr/>
        </p:nvSpPr>
        <p:spPr>
          <a:xfrm>
            <a:off x="344245" y="4870174"/>
            <a:ext cx="11510683" cy="743821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>
                <a:hlinkClick r:id="rId3"/>
              </a:rPr>
              <a:t>https://github.com/db-berater/solving-deadlock-scenarios</a:t>
            </a:r>
            <a:endParaRPr lang="de-DE" dirty="0"/>
          </a:p>
        </p:txBody>
      </p:sp>
      <p:pic>
        <p:nvPicPr>
          <p:cNvPr id="4" name="Grafik 3" descr="Ein Bild, das Muster, Quadrat, Symmetrie, Kunst enthält.&#10;&#10;KI-generierte Inhalte können fehlerhaft sein.">
            <a:extLst>
              <a:ext uri="{FF2B5EF4-FFF2-40B4-BE49-F238E27FC236}">
                <a16:creationId xmlns:a16="http://schemas.microsoft.com/office/drawing/2014/main" id="{1623D023-1BCC-DD04-88FA-6AEA0309D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75278" y="4347184"/>
            <a:ext cx="1890104" cy="18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1800" b="0" dirty="0"/>
              <a:t>db </a:t>
            </a:r>
            <a:r>
              <a:rPr lang="de-DE" sz="1800" b="0" dirty="0">
                <a:solidFill>
                  <a:schemeClr val="tx1"/>
                </a:solidFill>
              </a:rPr>
              <a:t>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2013 I am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Lock Types</a:t>
            </a:r>
          </a:p>
          <a:p>
            <a:r>
              <a:rPr lang="en-GB" dirty="0"/>
              <a:t>Transaction Isolation Levels</a:t>
            </a:r>
          </a:p>
          <a:p>
            <a:pPr lvl="1"/>
            <a:r>
              <a:rPr lang="en-GB" dirty="0"/>
              <a:t>Pessimistic Isolation Levels</a:t>
            </a:r>
          </a:p>
          <a:p>
            <a:pPr lvl="1"/>
            <a:r>
              <a:rPr lang="en-GB" dirty="0"/>
              <a:t>Optimistic Isolation Levels</a:t>
            </a:r>
          </a:p>
          <a:p>
            <a:r>
              <a:rPr lang="en-GB" dirty="0"/>
              <a:t>Deadlock Scenarios</a:t>
            </a:r>
          </a:p>
          <a:p>
            <a:pPr lvl="1"/>
            <a:r>
              <a:rPr lang="en-GB" dirty="0"/>
              <a:t>Classic deadlock</a:t>
            </a:r>
          </a:p>
          <a:p>
            <a:pPr lvl="1"/>
            <a:r>
              <a:rPr lang="en-GB" dirty="0"/>
              <a:t>Deadlock with referential integrity</a:t>
            </a:r>
          </a:p>
          <a:p>
            <a:pPr lvl="1"/>
            <a:r>
              <a:rPr lang="en-GB" dirty="0"/>
              <a:t>Deadlock with only one table involved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Deadlocks with “Serializable Transaction Isolation Level”  (BONUS)</a:t>
            </a:r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F939-F04F-D046-762B-D7E2721E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C33245-5577-F3C9-2635-245D40AC5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Lock Types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8A8B687-D742-D86C-95AF-69F43C1FF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controlling the management of </a:t>
            </a:r>
            <a:r>
              <a:rPr lang="en-US" b="1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41867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06918-FCAB-1372-4923-90999B45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Lock Types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4CC8899C-52EE-A8F5-6A63-E2DB55FED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392391"/>
              </p:ext>
            </p:extLst>
          </p:nvPr>
        </p:nvGraphicFramePr>
        <p:xfrm>
          <a:off x="334963" y="1665288"/>
          <a:ext cx="11522073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884">
                  <a:extLst>
                    <a:ext uri="{9D8B030D-6E8A-4147-A177-3AD203B41FA5}">
                      <a16:colId xmlns:a16="http://schemas.microsoft.com/office/drawing/2014/main" val="2980139176"/>
                    </a:ext>
                  </a:extLst>
                </a:gridCol>
                <a:gridCol w="1538714">
                  <a:extLst>
                    <a:ext uri="{9D8B030D-6E8A-4147-A177-3AD203B41FA5}">
                      <a16:colId xmlns:a16="http://schemas.microsoft.com/office/drawing/2014/main" val="3150265552"/>
                    </a:ext>
                  </a:extLst>
                </a:gridCol>
                <a:gridCol w="8035475">
                  <a:extLst>
                    <a:ext uri="{9D8B030D-6E8A-4147-A177-3AD203B41FA5}">
                      <a16:colId xmlns:a16="http://schemas.microsoft.com/office/drawing/2014/main" val="414971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Lock Intension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4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Exclusive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lock type, when imposed, will ensure that a page or row will be reserved </a:t>
                      </a:r>
                      <a:r>
                        <a:rPr lang="en-US" sz="14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exclusively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the transaction that imposed the exclusive lock, as long as the transaction holds the lock.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0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Shared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lock type, when imposed, will reserve a page or row to be available only for reading, which means that any other transaction will be prevented to modify the locked record as long as the lock is active.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Update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lock is similar to an exclusive lock but is designed to be more flexible in a way. An update lock can be imposed on a record that already has a shared lock. In such a case, the update lock will impose another shared lock on the target row.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07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Intent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I</a:t>
                      </a:r>
                      <a:r>
                        <a:rPr lang="en-US" sz="1400" dirty="0"/>
                        <a:t> (X/S/U)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this lock is a means used by a transaction to inform another transaction about its </a:t>
                      </a:r>
                      <a:r>
                        <a:rPr lang="en-US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intention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 acquire a lock. 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494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sz="1400" b="1" noProof="0" dirty="0"/>
                        <a:t>Conversion</a:t>
                      </a:r>
                      <a:r>
                        <a:rPr lang="en-US" sz="1400" b="1" dirty="0"/>
                        <a:t> Locks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6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Shared with Intent exclusive/update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SI</a:t>
                      </a:r>
                      <a:r>
                        <a:rPr lang="en-US" sz="1400" dirty="0"/>
                        <a:t>(X/U)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acquired, this lock indicates that the transaction intends to read all resources at a lower hierarchy and thus acquire the shared lock on all resources that are lower in hierarchy, and in turn, to modify part of those, but not all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1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04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404A9-E76A-F33E-3297-5217BC2A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Lock Status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7E3314F-D30D-3B5C-9D39-3008654B8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883732"/>
              </p:ext>
            </p:extLst>
          </p:nvPr>
        </p:nvGraphicFramePr>
        <p:xfrm>
          <a:off x="393487" y="1951085"/>
          <a:ext cx="11449823" cy="360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89">
                  <a:extLst>
                    <a:ext uri="{9D8B030D-6E8A-4147-A177-3AD203B41FA5}">
                      <a16:colId xmlns:a16="http://schemas.microsoft.com/office/drawing/2014/main" val="2895370837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893720033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4064240559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1325247522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2560272441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1524949142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1726701743"/>
                    </a:ext>
                  </a:extLst>
                </a:gridCol>
              </a:tblGrid>
              <a:tr h="450144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+mn-lt"/>
                        </a:rPr>
                        <a:t>Hold Lock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129860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Request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IX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SIX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707320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301025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156401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34086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13058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SIX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11490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3266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0F464D27-6B3F-686F-7ECB-8EC444B8710A}"/>
              </a:ext>
            </a:extLst>
          </p:cNvPr>
          <p:cNvSpPr txBox="1"/>
          <p:nvPr/>
        </p:nvSpPr>
        <p:spPr>
          <a:xfrm>
            <a:off x="334962" y="5657671"/>
            <a:ext cx="115083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noProof="0" dirty="0">
                <a:hlinkClick r:id="rId2"/>
              </a:rPr>
              <a:t>https://learn.microsoft.com/en-us/sql/relational-databases/media/sql-server-transaction-locking-and-row-versioning-guide/sql-server-lock-conflict-compatibility.png</a:t>
            </a:r>
            <a:endParaRPr lang="en-US" sz="1000" noProof="0" dirty="0"/>
          </a:p>
        </p:txBody>
      </p:sp>
    </p:spTree>
    <p:extLst>
      <p:ext uri="{BB962C8B-B14F-4D97-AF65-F5344CB8AC3E}">
        <p14:creationId xmlns:p14="http://schemas.microsoft.com/office/powerpoint/2010/main" val="694014805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SQL Server Statistics - EN</Template>
  <TotalTime>0</TotalTime>
  <Words>2238</Words>
  <Application>Microsoft Office PowerPoint</Application>
  <PresentationFormat>Breitbild</PresentationFormat>
  <Paragraphs>592</Paragraphs>
  <Slides>39</Slides>
  <Notes>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Cascadia Mono</vt:lpstr>
      <vt:lpstr>Lucida Console</vt:lpstr>
      <vt:lpstr>Roboto</vt:lpstr>
      <vt:lpstr>Roboto Regular</vt:lpstr>
      <vt:lpstr>Segoe UI</vt:lpstr>
      <vt:lpstr>Verdana</vt:lpstr>
      <vt:lpstr>db-berater</vt:lpstr>
      <vt:lpstr>PASS 2025</vt:lpstr>
      <vt:lpstr>Resolving Deadlocks in SQL Server A practical Demo</vt:lpstr>
      <vt:lpstr>Deadlock Scenarios</vt:lpstr>
      <vt:lpstr>Links for this Session/Workshop</vt:lpstr>
      <vt:lpstr>Uwe Ricken db Berater GmbH</vt:lpstr>
      <vt:lpstr>Challenge SQL Server real world scenarios</vt:lpstr>
      <vt:lpstr>Agenda</vt:lpstr>
      <vt:lpstr>Lock Types</vt:lpstr>
      <vt:lpstr>Lock Types</vt:lpstr>
      <vt:lpstr>Lock Status</vt:lpstr>
      <vt:lpstr>Locking Hierarchy</vt:lpstr>
      <vt:lpstr>Locking Hierarchy</vt:lpstr>
      <vt:lpstr>Lock Escalation</vt:lpstr>
      <vt:lpstr>Transaction Isolation Levels</vt:lpstr>
      <vt:lpstr>Transaction Isolation Levels</vt:lpstr>
      <vt:lpstr>Dirty Reads</vt:lpstr>
      <vt:lpstr>Phantom Reads</vt:lpstr>
      <vt:lpstr>Transaction Isolation Levels</vt:lpstr>
      <vt:lpstr>Deadlocks</vt:lpstr>
      <vt:lpstr>The Dining Philosophers</vt:lpstr>
      <vt:lpstr>Jacky with Cola…</vt:lpstr>
      <vt:lpstr>Common Deadlock Scenarios</vt:lpstr>
      <vt:lpstr>Classic Deadlock Scenario</vt:lpstr>
      <vt:lpstr>Classic Deadlock</vt:lpstr>
      <vt:lpstr>Classic Deadlock</vt:lpstr>
      <vt:lpstr>Classic Deadlock</vt:lpstr>
      <vt:lpstr>Prevent “classic” Deadlocks</vt:lpstr>
      <vt:lpstr>Foreign Key Deadlock</vt:lpstr>
      <vt:lpstr>Foreign Key Deadlock</vt:lpstr>
      <vt:lpstr>Foreign Key Deadlock</vt:lpstr>
      <vt:lpstr>Foreign Key Deadlock</vt:lpstr>
      <vt:lpstr>Foreign Key Deadlock</vt:lpstr>
      <vt:lpstr>Prevent “Foreign Key” Deadlocks</vt:lpstr>
      <vt:lpstr>Bookmark/Key Lookup Deadlock</vt:lpstr>
      <vt:lpstr>Bookmark/Key Lookup Deadlock</vt:lpstr>
      <vt:lpstr>Index Key Deadlock</vt:lpstr>
      <vt:lpstr>Serializable Transaction Deadlocks</vt:lpstr>
      <vt:lpstr>PowerPoint-Präsentation</vt:lpstr>
      <vt:lpstr>Uwe Ricken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4</cp:revision>
  <dcterms:created xsi:type="dcterms:W3CDTF">2025-01-15T07:42:17Z</dcterms:created>
  <dcterms:modified xsi:type="dcterms:W3CDTF">2025-11-20T11:30:31Z</dcterms:modified>
</cp:coreProperties>
</file>